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42_341B589.xml" ContentType="application/vnd.ms-powerpoint.comments+xml"/>
  <Override PartName="/ppt/comments/modernComment_143_3C486F6D.xml" ContentType="application/vnd.ms-powerpoint.comments+xml"/>
  <Override PartName="/ppt/comments/modernComment_14B_F767092A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modernComment_145_F102B07A.xml" ContentType="application/vnd.ms-powerpoint.comments+xml"/>
  <Override PartName="/ppt/notesSlides/notesSlide6.xml" ContentType="application/vnd.openxmlformats-officedocument.presentationml.notesSlide+xml"/>
  <Override PartName="/ppt/comments/modernComment_144_D6799BA5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82" r:id="rId5"/>
    <p:sldId id="322" r:id="rId6"/>
    <p:sldId id="323" r:id="rId7"/>
    <p:sldId id="333" r:id="rId8"/>
    <p:sldId id="335" r:id="rId9"/>
    <p:sldId id="320" r:id="rId10"/>
    <p:sldId id="332" r:id="rId11"/>
    <p:sldId id="331" r:id="rId12"/>
    <p:sldId id="316" r:id="rId13"/>
    <p:sldId id="264" r:id="rId14"/>
    <p:sldId id="312" r:id="rId15"/>
    <p:sldId id="313" r:id="rId16"/>
    <p:sldId id="330" r:id="rId17"/>
    <p:sldId id="317" r:id="rId18"/>
    <p:sldId id="318" r:id="rId19"/>
    <p:sldId id="319" r:id="rId20"/>
    <p:sldId id="327" r:id="rId21"/>
    <p:sldId id="315" r:id="rId22"/>
    <p:sldId id="314" r:id="rId23"/>
    <p:sldId id="325" r:id="rId24"/>
    <p:sldId id="324" r:id="rId25"/>
    <p:sldId id="326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EADC326-D4CD-E986-2D89-CFB376930499}" name="Almasri, Osama" initials="AO" userId="S::osama.almasri@mavs.uta.edu::0945c800-aaaf-4bad-933f-e6264e0e3069" providerId="AD"/>
  <p188:author id="{15CA2532-95BF-52B3-4097-E313A1A3679F}" name="Samatar, Samatar Cali" initials="SS" userId="S::samatar.samatar@mavs.uta.edu::0607d102-8f3f-4982-a124-8d29f3aa1d49" providerId="AD"/>
  <p188:author id="{D5861B6A-DF57-D49C-CFC1-07CECB68DD16}" name="Carter, Tayden James" initials="TC" userId="S::tjc4957@mavs.uta.edu::4b2d92e7-0e40-4699-b6d0-dc622da9bb2e" providerId="AD"/>
  <p188:author id="{F5F34CA9-1C17-3678-41BD-0B667EEB5D4B}" name="Bhattarai, Sarbagnya" initials="SB" userId="S::smb9593@mavs.uta.edu::ef67c543-8343-4bc9-8aa9-31257f3bc6be" providerId="AD"/>
  <p188:author id="{A9B570E1-CFFA-F280-BAED-DB325FDF417B}" name="Bridges, Jessica L" initials="BL" userId="S::bridges@uta.edu::7543e851-fc57-4885-b57d-2df771cc28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2184"/>
    <a:srgbClr val="00599B"/>
    <a:srgbClr val="80F571"/>
    <a:srgbClr val="13409F"/>
    <a:srgbClr val="CAB447"/>
    <a:srgbClr val="FFE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tar, Samatar Cali" userId="S::samatar.samatar@mavs.uta.edu::0607d102-8f3f-4982-a124-8d29f3aa1d49" providerId="AD" clId="Web-{A0F94168-2E83-C05B-D2CE-450A1FEC9D70}"/>
    <pc:docChg chg="modSld">
      <pc:chgData name="Samatar, Samatar Cali" userId="S::samatar.samatar@mavs.uta.edu::0607d102-8f3f-4982-a124-8d29f3aa1d49" providerId="AD" clId="Web-{A0F94168-2E83-C05B-D2CE-450A1FEC9D70}" dt="2025-04-18T17:07:10.155" v="6" actId="20577"/>
      <pc:docMkLst>
        <pc:docMk/>
      </pc:docMkLst>
    </pc:docChg>
  </pc:docChgLst>
  <pc:docChgLst>
    <pc:chgData name="Carter, Tayden James" userId="4b2d92e7-0e40-4699-b6d0-dc622da9bb2e" providerId="ADAL" clId="{29D2448F-C716-449D-AC63-16FB1E66E753}"/>
    <pc:docChg chg="modSld">
      <pc:chgData name="Carter, Tayden James" userId="4b2d92e7-0e40-4699-b6d0-dc622da9bb2e" providerId="ADAL" clId="{29D2448F-C716-449D-AC63-16FB1E66E753}" dt="2025-07-09T21:39:58.365" v="1" actId="1076"/>
      <pc:docMkLst>
        <pc:docMk/>
      </pc:docMkLst>
      <pc:sldChg chg="modSp mod">
        <pc:chgData name="Carter, Tayden James" userId="4b2d92e7-0e40-4699-b6d0-dc622da9bb2e" providerId="ADAL" clId="{29D2448F-C716-449D-AC63-16FB1E66E753}" dt="2025-07-09T21:39:58.365" v="1" actId="1076"/>
        <pc:sldMkLst>
          <pc:docMk/>
          <pc:sldMk cId="2308835044" sldId="312"/>
        </pc:sldMkLst>
        <pc:spChg chg="mod">
          <ac:chgData name="Carter, Tayden James" userId="4b2d92e7-0e40-4699-b6d0-dc622da9bb2e" providerId="ADAL" clId="{29D2448F-C716-449D-AC63-16FB1E66E753}" dt="2025-07-09T21:39:58.365" v="1" actId="1076"/>
          <ac:spMkLst>
            <pc:docMk/>
            <pc:sldMk cId="2308835044" sldId="312"/>
            <ac:spMk id="32" creationId="{285E8F45-B927-F0B7-9091-44A681E6D7A1}"/>
          </ac:spMkLst>
        </pc:spChg>
        <pc:cxnChg chg="mod">
          <ac:chgData name="Carter, Tayden James" userId="4b2d92e7-0e40-4699-b6d0-dc622da9bb2e" providerId="ADAL" clId="{29D2448F-C716-449D-AC63-16FB1E66E753}" dt="2025-07-09T21:39:58.365" v="1" actId="1076"/>
          <ac:cxnSpMkLst>
            <pc:docMk/>
            <pc:sldMk cId="2308835044" sldId="312"/>
            <ac:cxnSpMk id="35" creationId="{79AB7C16-A43C-EC94-9C61-08920743AD15}"/>
          </ac:cxnSpMkLst>
        </pc:cxnChg>
      </pc:sldChg>
    </pc:docChg>
  </pc:docChgLst>
  <pc:docChgLst>
    <pc:chgData name="Kallam, George" userId="704b4571-f929-4d44-a363-33b649fcfa90" providerId="ADAL" clId="{CB13213A-A604-4E0C-B55D-0CC16423239E}"/>
    <pc:docChg chg="undo custSel addSld delSld modSld">
      <pc:chgData name="Kallam, George" userId="704b4571-f929-4d44-a363-33b649fcfa90" providerId="ADAL" clId="{CB13213A-A604-4E0C-B55D-0CC16423239E}" dt="2025-05-02T18:17:37.615" v="1974" actId="1076"/>
      <pc:docMkLst>
        <pc:docMk/>
      </pc:docMkLst>
      <pc:sldChg chg="del">
        <pc:chgData name="Kallam, George" userId="704b4571-f929-4d44-a363-33b649fcfa90" providerId="ADAL" clId="{CB13213A-A604-4E0C-B55D-0CC16423239E}" dt="2025-04-16T17:57:47.637" v="2" actId="47"/>
        <pc:sldMkLst>
          <pc:docMk/>
          <pc:sldMk cId="254827178" sldId="258"/>
        </pc:sldMkLst>
      </pc:sldChg>
      <pc:sldChg chg="addSp delSp modSp add mod">
        <pc:chgData name="Kallam, George" userId="704b4571-f929-4d44-a363-33b649fcfa90" providerId="ADAL" clId="{CB13213A-A604-4E0C-B55D-0CC16423239E}" dt="2025-05-02T18:17:37.615" v="1974" actId="1076"/>
        <pc:sldMkLst>
          <pc:docMk/>
          <pc:sldMk cId="2308835044" sldId="312"/>
        </pc:sldMkLst>
        <pc:spChg chg="mod">
          <ac:chgData name="Kallam, George" userId="704b4571-f929-4d44-a363-33b649fcfa90" providerId="ADAL" clId="{CB13213A-A604-4E0C-B55D-0CC16423239E}" dt="2025-04-18T15:35:18.086" v="1749" actId="14100"/>
          <ac:spMkLst>
            <pc:docMk/>
            <pc:sldMk cId="2308835044" sldId="312"/>
            <ac:spMk id="2" creationId="{07135254-24A0-4E00-4452-2413D3E97A7C}"/>
          </ac:spMkLst>
        </pc:spChg>
        <pc:spChg chg="mod">
          <ac:chgData name="Kallam, George" userId="704b4571-f929-4d44-a363-33b649fcfa90" providerId="ADAL" clId="{CB13213A-A604-4E0C-B55D-0CC16423239E}" dt="2025-04-18T16:06:39.848" v="1939" actId="20577"/>
          <ac:spMkLst>
            <pc:docMk/>
            <pc:sldMk cId="2308835044" sldId="312"/>
            <ac:spMk id="5" creationId="{D9C66C5A-A868-DBDE-3213-F766D842C833}"/>
          </ac:spMkLst>
        </pc:spChg>
        <pc:spChg chg="add del mod">
          <ac:chgData name="Kallam, George" userId="704b4571-f929-4d44-a363-33b649fcfa90" providerId="ADAL" clId="{CB13213A-A604-4E0C-B55D-0CC16423239E}" dt="2025-04-16T19:25:16.889" v="525" actId="20577"/>
          <ac:spMkLst>
            <pc:docMk/>
            <pc:sldMk cId="2308835044" sldId="312"/>
            <ac:spMk id="6" creationId="{15849B74-63DA-C25E-47F9-E3DD7C10AC52}"/>
          </ac:spMkLst>
        </pc:spChg>
        <pc:spChg chg="add mod">
          <ac:chgData name="Kallam, George" userId="704b4571-f929-4d44-a363-33b649fcfa90" providerId="ADAL" clId="{CB13213A-A604-4E0C-B55D-0CC16423239E}" dt="2025-04-16T19:54:17.285" v="959" actId="255"/>
          <ac:spMkLst>
            <pc:docMk/>
            <pc:sldMk cId="2308835044" sldId="312"/>
            <ac:spMk id="26" creationId="{FE3C8B43-08DE-F4D7-6D36-A96CE6F83560}"/>
          </ac:spMkLst>
        </pc:spChg>
        <pc:spChg chg="add mod">
          <ac:chgData name="Kallam, George" userId="704b4571-f929-4d44-a363-33b649fcfa90" providerId="ADAL" clId="{CB13213A-A604-4E0C-B55D-0CC16423239E}" dt="2025-05-02T18:17:29.761" v="1971" actId="1076"/>
          <ac:spMkLst>
            <pc:docMk/>
            <pc:sldMk cId="2308835044" sldId="312"/>
            <ac:spMk id="29" creationId="{BE3BBE39-F81B-A9E3-1B63-8653D1CE9B65}"/>
          </ac:spMkLst>
        </pc:spChg>
        <pc:spChg chg="add mod ord">
          <ac:chgData name="Kallam, George" userId="704b4571-f929-4d44-a363-33b649fcfa90" providerId="ADAL" clId="{CB13213A-A604-4E0C-B55D-0CC16423239E}" dt="2025-05-02T18:17:19.710" v="1970" actId="207"/>
          <ac:spMkLst>
            <pc:docMk/>
            <pc:sldMk cId="2308835044" sldId="312"/>
            <ac:spMk id="32" creationId="{285E8F45-B927-F0B7-9091-44A681E6D7A1}"/>
          </ac:spMkLst>
        </pc:spChg>
        <pc:picChg chg="add mod">
          <ac:chgData name="Kallam, George" userId="704b4571-f929-4d44-a363-33b649fcfa90" providerId="ADAL" clId="{CB13213A-A604-4E0C-B55D-0CC16423239E}" dt="2025-04-16T19:51:19.136" v="899" actId="1076"/>
          <ac:picMkLst>
            <pc:docMk/>
            <pc:sldMk cId="2308835044" sldId="312"/>
            <ac:picMk id="25" creationId="{D0B18A9D-7958-28DE-FB03-FD454B19553F}"/>
          </ac:picMkLst>
        </pc:picChg>
        <pc:cxnChg chg="add mod">
          <ac:chgData name="Kallam, George" userId="704b4571-f929-4d44-a363-33b649fcfa90" providerId="ADAL" clId="{CB13213A-A604-4E0C-B55D-0CC16423239E}" dt="2025-04-16T19:54:29.988" v="962" actId="208"/>
          <ac:cxnSpMkLst>
            <pc:docMk/>
            <pc:sldMk cId="2308835044" sldId="312"/>
            <ac:cxnSpMk id="28" creationId="{0B8D0952-DA59-A6C6-1538-0683B4ED55DD}"/>
          </ac:cxnSpMkLst>
        </pc:cxnChg>
        <pc:cxnChg chg="add mod">
          <ac:chgData name="Kallam, George" userId="704b4571-f929-4d44-a363-33b649fcfa90" providerId="ADAL" clId="{CB13213A-A604-4E0C-B55D-0CC16423239E}" dt="2025-05-02T18:17:37.615" v="1974" actId="1076"/>
          <ac:cxnSpMkLst>
            <pc:docMk/>
            <pc:sldMk cId="2308835044" sldId="312"/>
            <ac:cxnSpMk id="31" creationId="{6706C12A-84F2-415A-2469-8B5D216C734A}"/>
          </ac:cxnSpMkLst>
        </pc:cxnChg>
        <pc:cxnChg chg="add mod">
          <ac:chgData name="Kallam, George" userId="704b4571-f929-4d44-a363-33b649fcfa90" providerId="ADAL" clId="{CB13213A-A604-4E0C-B55D-0CC16423239E}" dt="2025-05-02T18:17:04.239" v="1968" actId="1076"/>
          <ac:cxnSpMkLst>
            <pc:docMk/>
            <pc:sldMk cId="2308835044" sldId="312"/>
            <ac:cxnSpMk id="35" creationId="{79AB7C16-A43C-EC94-9C61-08920743AD15}"/>
          </ac:cxnSpMkLst>
        </pc:cxnChg>
      </pc:sldChg>
      <pc:sldChg chg="addSp delSp modSp add mod">
        <pc:chgData name="Kallam, George" userId="704b4571-f929-4d44-a363-33b649fcfa90" providerId="ADAL" clId="{CB13213A-A604-4E0C-B55D-0CC16423239E}" dt="2025-04-18T16:09:02.723" v="1961" actId="20577"/>
        <pc:sldMkLst>
          <pc:docMk/>
          <pc:sldMk cId="76825719" sldId="313"/>
        </pc:sldMkLst>
        <pc:spChg chg="mod">
          <ac:chgData name="Kallam, George" userId="704b4571-f929-4d44-a363-33b649fcfa90" providerId="ADAL" clId="{CB13213A-A604-4E0C-B55D-0CC16423239E}" dt="2025-04-18T15:41:22.879" v="1853" actId="20577"/>
          <ac:spMkLst>
            <pc:docMk/>
            <pc:sldMk cId="76825719" sldId="313"/>
            <ac:spMk id="2" creationId="{47ECA24C-F072-C17F-6C10-849C052C9BA1}"/>
          </ac:spMkLst>
        </pc:spChg>
        <pc:spChg chg="mod">
          <ac:chgData name="Kallam, George" userId="704b4571-f929-4d44-a363-33b649fcfa90" providerId="ADAL" clId="{CB13213A-A604-4E0C-B55D-0CC16423239E}" dt="2025-04-16T19:28:10.668" v="576" actId="313"/>
          <ac:spMkLst>
            <pc:docMk/>
            <pc:sldMk cId="76825719" sldId="313"/>
            <ac:spMk id="4" creationId="{EBD37390-878A-F1D7-0959-7DA8AD98119D}"/>
          </ac:spMkLst>
        </pc:spChg>
        <pc:spChg chg="mod">
          <ac:chgData name="Kallam, George" userId="704b4571-f929-4d44-a363-33b649fcfa90" providerId="ADAL" clId="{CB13213A-A604-4E0C-B55D-0CC16423239E}" dt="2025-04-18T16:06:46.224" v="1943" actId="20577"/>
          <ac:spMkLst>
            <pc:docMk/>
            <pc:sldMk cId="76825719" sldId="313"/>
            <ac:spMk id="5" creationId="{672C61CD-C597-922C-E5C9-9D67802B9452}"/>
          </ac:spMkLst>
        </pc:spChg>
        <pc:spChg chg="mod">
          <ac:chgData name="Kallam, George" userId="704b4571-f929-4d44-a363-33b649fcfa90" providerId="ADAL" clId="{CB13213A-A604-4E0C-B55D-0CC16423239E}" dt="2025-04-18T16:09:02.723" v="1961" actId="20577"/>
          <ac:spMkLst>
            <pc:docMk/>
            <pc:sldMk cId="76825719" sldId="313"/>
            <ac:spMk id="7" creationId="{731F864A-036C-3236-72FB-0D9583ED35DD}"/>
          </ac:spMkLst>
        </pc:spChg>
        <pc:spChg chg="add mod">
          <ac:chgData name="Kallam, George" userId="704b4571-f929-4d44-a363-33b649fcfa90" providerId="ADAL" clId="{CB13213A-A604-4E0C-B55D-0CC16423239E}" dt="2025-04-16T20:02:12.647" v="1178" actId="20577"/>
          <ac:spMkLst>
            <pc:docMk/>
            <pc:sldMk cId="76825719" sldId="313"/>
            <ac:spMk id="9" creationId="{5FC7A152-1018-AB34-E9DE-312C8A3B82C4}"/>
          </ac:spMkLst>
        </pc:spChg>
        <pc:spChg chg="add mod">
          <ac:chgData name="Kallam, George" userId="704b4571-f929-4d44-a363-33b649fcfa90" providerId="ADAL" clId="{CB13213A-A604-4E0C-B55D-0CC16423239E}" dt="2025-04-16T20:01:38.722" v="1124" actId="1076"/>
          <ac:spMkLst>
            <pc:docMk/>
            <pc:sldMk cId="76825719" sldId="313"/>
            <ac:spMk id="14" creationId="{67B09489-1FA2-D05F-E274-DF01E1CC122D}"/>
          </ac:spMkLst>
        </pc:spChg>
        <pc:picChg chg="add mod">
          <ac:chgData name="Kallam, George" userId="704b4571-f929-4d44-a363-33b649fcfa90" providerId="ADAL" clId="{CB13213A-A604-4E0C-B55D-0CC16423239E}" dt="2025-04-16T20:01:31.485" v="1122" actId="1076"/>
          <ac:picMkLst>
            <pc:docMk/>
            <pc:sldMk cId="76825719" sldId="313"/>
            <ac:picMk id="8" creationId="{306BCEF0-FB2B-8878-DDFC-3ADD7A0984A4}"/>
          </ac:picMkLst>
        </pc:picChg>
        <pc:cxnChg chg="add mod">
          <ac:chgData name="Kallam, George" userId="704b4571-f929-4d44-a363-33b649fcfa90" providerId="ADAL" clId="{CB13213A-A604-4E0C-B55D-0CC16423239E}" dt="2025-04-16T20:02:00.449" v="1171" actId="20577"/>
          <ac:cxnSpMkLst>
            <pc:docMk/>
            <pc:sldMk cId="76825719" sldId="313"/>
            <ac:cxnSpMk id="11" creationId="{BAD61F2C-C774-39E4-831A-0A1A45C6F5AB}"/>
          </ac:cxnSpMkLst>
        </pc:cxnChg>
        <pc:cxnChg chg="add mod">
          <ac:chgData name="Kallam, George" userId="704b4571-f929-4d44-a363-33b649fcfa90" providerId="ADAL" clId="{CB13213A-A604-4E0C-B55D-0CC16423239E}" dt="2025-04-16T20:01:38.722" v="1124" actId="1076"/>
          <ac:cxnSpMkLst>
            <pc:docMk/>
            <pc:sldMk cId="76825719" sldId="313"/>
            <ac:cxnSpMk id="16" creationId="{F7E6FA14-5767-9ECC-1214-0E6647017CB3}"/>
          </ac:cxnSpMkLst>
        </pc:cxnChg>
      </pc:sldChg>
      <pc:sldChg chg="addSp delSp modSp add mod">
        <pc:chgData name="Kallam, George" userId="704b4571-f929-4d44-a363-33b649fcfa90" providerId="ADAL" clId="{CB13213A-A604-4E0C-B55D-0CC16423239E}" dt="2025-04-18T16:09:33.448" v="1967" actId="20577"/>
        <pc:sldMkLst>
          <pc:docMk/>
          <pc:sldMk cId="3232594763" sldId="315"/>
        </pc:sldMkLst>
        <pc:spChg chg="mod">
          <ac:chgData name="Kallam, George" userId="704b4571-f929-4d44-a363-33b649fcfa90" providerId="ADAL" clId="{CB13213A-A604-4E0C-B55D-0CC16423239E}" dt="2025-04-18T15:46:06.426" v="1933" actId="20577"/>
          <ac:spMkLst>
            <pc:docMk/>
            <pc:sldMk cId="3232594763" sldId="315"/>
            <ac:spMk id="2" creationId="{E64E20CE-E11E-B1AB-E42A-6E2E99157841}"/>
          </ac:spMkLst>
        </pc:spChg>
        <pc:spChg chg="mod">
          <ac:chgData name="Kallam, George" userId="704b4571-f929-4d44-a363-33b649fcfa90" providerId="ADAL" clId="{CB13213A-A604-4E0C-B55D-0CC16423239E}" dt="2025-04-16T20:04:25.187" v="1301" actId="313"/>
          <ac:spMkLst>
            <pc:docMk/>
            <pc:sldMk cId="3232594763" sldId="315"/>
            <ac:spMk id="4" creationId="{64EAFF95-762E-27C3-849F-AB8D0DE7CD41}"/>
          </ac:spMkLst>
        </pc:spChg>
        <pc:spChg chg="mod">
          <ac:chgData name="Kallam, George" userId="704b4571-f929-4d44-a363-33b649fcfa90" providerId="ADAL" clId="{CB13213A-A604-4E0C-B55D-0CC16423239E}" dt="2025-04-16T20:04:21.009" v="1300" actId="20577"/>
          <ac:spMkLst>
            <pc:docMk/>
            <pc:sldMk cId="3232594763" sldId="315"/>
            <ac:spMk id="5" creationId="{4CCA5220-FE07-3BAC-BED8-72CDB4C7E3DA}"/>
          </ac:spMkLst>
        </pc:spChg>
        <pc:spChg chg="mod">
          <ac:chgData name="Kallam, George" userId="704b4571-f929-4d44-a363-33b649fcfa90" providerId="ADAL" clId="{CB13213A-A604-4E0C-B55D-0CC16423239E}" dt="2025-04-18T16:09:33.448" v="1967" actId="20577"/>
          <ac:spMkLst>
            <pc:docMk/>
            <pc:sldMk cId="3232594763" sldId="315"/>
            <ac:spMk id="7" creationId="{06044907-33D1-15CF-13EF-467DE5DE0135}"/>
          </ac:spMkLst>
        </pc:spChg>
        <pc:graphicFrameChg chg="add mod">
          <ac:chgData name="Kallam, George" userId="704b4571-f929-4d44-a363-33b649fcfa90" providerId="ADAL" clId="{CB13213A-A604-4E0C-B55D-0CC16423239E}" dt="2025-04-16T20:40:58.678" v="1668" actId="1076"/>
          <ac:graphicFrameMkLst>
            <pc:docMk/>
            <pc:sldMk cId="3232594763" sldId="315"/>
            <ac:graphicFrameMk id="6" creationId="{27223E58-9C1A-1F67-1E6A-26E97D9AAEAC}"/>
          </ac:graphicFrameMkLst>
        </pc:graphicFrameChg>
      </pc:sldChg>
    </pc:docChg>
  </pc:docChgLst>
  <pc:docChgLst>
    <pc:chgData name="Bhattarai, Sarbagnya" userId="ef67c543-8343-4bc9-8aa9-31257f3bc6be" providerId="ADAL" clId="{D550E3B0-B1E7-48B8-A247-BDD9EEB45AB5}"/>
    <pc:docChg chg="undo custSel addSld delSld modSld sldOrd">
      <pc:chgData name="Bhattarai, Sarbagnya" userId="ef67c543-8343-4bc9-8aa9-31257f3bc6be" providerId="ADAL" clId="{D550E3B0-B1E7-48B8-A247-BDD9EEB45AB5}" dt="2025-04-25T01:21:15.850" v="743" actId="1076"/>
      <pc:docMkLst>
        <pc:docMk/>
      </pc:docMkLst>
      <pc:sldChg chg="modSp mod">
        <pc:chgData name="Bhattarai, Sarbagnya" userId="ef67c543-8343-4bc9-8aa9-31257f3bc6be" providerId="ADAL" clId="{D550E3B0-B1E7-48B8-A247-BDD9EEB45AB5}" dt="2025-04-18T03:26:26.388" v="704" actId="1076"/>
        <pc:sldMkLst>
          <pc:docMk/>
          <pc:sldMk cId="215723985" sldId="282"/>
        </pc:sldMkLst>
        <pc:picChg chg="mod">
          <ac:chgData name="Bhattarai, Sarbagnya" userId="ef67c543-8343-4bc9-8aa9-31257f3bc6be" providerId="ADAL" clId="{D550E3B0-B1E7-48B8-A247-BDD9EEB45AB5}" dt="2025-04-18T03:26:26.388" v="704" actId="1076"/>
          <ac:picMkLst>
            <pc:docMk/>
            <pc:sldMk cId="215723985" sldId="282"/>
            <ac:picMk id="6" creationId="{E651BDDB-5E96-CAC5-58DB-64F898F59AAB}"/>
          </ac:picMkLst>
        </pc:picChg>
      </pc:sldChg>
      <pc:sldChg chg="ord">
        <pc:chgData name="Bhattarai, Sarbagnya" userId="ef67c543-8343-4bc9-8aa9-31257f3bc6be" providerId="ADAL" clId="{D550E3B0-B1E7-48B8-A247-BDD9EEB45AB5}" dt="2025-04-17T19:35:04.113" v="12"/>
        <pc:sldMkLst>
          <pc:docMk/>
          <pc:sldMk cId="2597424098" sldId="316"/>
        </pc:sldMkLst>
      </pc:sldChg>
      <pc:sldChg chg="addSp delSp modSp new mod">
        <pc:chgData name="Bhattarai, Sarbagnya" userId="ef67c543-8343-4bc9-8aa9-31257f3bc6be" providerId="ADAL" clId="{D550E3B0-B1E7-48B8-A247-BDD9EEB45AB5}" dt="2025-04-17T19:51:30.252" v="336" actId="20577"/>
        <pc:sldMkLst>
          <pc:docMk/>
          <pc:sldMk cId="1494480478" sldId="320"/>
        </pc:sldMkLst>
        <pc:spChg chg="mod">
          <ac:chgData name="Bhattarai, Sarbagnya" userId="ef67c543-8343-4bc9-8aa9-31257f3bc6be" providerId="ADAL" clId="{D550E3B0-B1E7-48B8-A247-BDD9EEB45AB5}" dt="2025-04-17T19:35:48.594" v="53" actId="20577"/>
          <ac:spMkLst>
            <pc:docMk/>
            <pc:sldMk cId="1494480478" sldId="320"/>
            <ac:spMk id="2" creationId="{78E0F55A-F473-2B9F-6941-88F85CF28158}"/>
          </ac:spMkLst>
        </pc:spChg>
      </pc:sldChg>
      <pc:sldChg chg="new del">
        <pc:chgData name="Bhattarai, Sarbagnya" userId="ef67c543-8343-4bc9-8aa9-31257f3bc6be" providerId="ADAL" clId="{D550E3B0-B1E7-48B8-A247-BDD9EEB45AB5}" dt="2025-04-17T19:34:57.350" v="7" actId="47"/>
        <pc:sldMkLst>
          <pc:docMk/>
          <pc:sldMk cId="3893119596" sldId="320"/>
        </pc:sldMkLst>
      </pc:sldChg>
      <pc:sldChg chg="new del">
        <pc:chgData name="Bhattarai, Sarbagnya" userId="ef67c543-8343-4bc9-8aa9-31257f3bc6be" providerId="ADAL" clId="{D550E3B0-B1E7-48B8-A247-BDD9EEB45AB5}" dt="2025-04-17T19:34:46.887" v="5" actId="680"/>
        <pc:sldMkLst>
          <pc:docMk/>
          <pc:sldMk cId="4263918789" sldId="320"/>
        </pc:sldMkLst>
      </pc:sldChg>
      <pc:sldChg chg="addSp delSp modSp new mod">
        <pc:chgData name="Bhattarai, Sarbagnya" userId="ef67c543-8343-4bc9-8aa9-31257f3bc6be" providerId="ADAL" clId="{D550E3B0-B1E7-48B8-A247-BDD9EEB45AB5}" dt="2025-04-18T00:58:14.843" v="703" actId="20577"/>
        <pc:sldMkLst>
          <pc:docMk/>
          <pc:sldMk cId="1958637789" sldId="321"/>
        </pc:sldMkLst>
      </pc:sldChg>
      <pc:sldChg chg="new del">
        <pc:chgData name="Bhattarai, Sarbagnya" userId="ef67c543-8343-4bc9-8aa9-31257f3bc6be" providerId="ADAL" clId="{D550E3B0-B1E7-48B8-A247-BDD9EEB45AB5}" dt="2025-04-17T19:34:46.173" v="4" actId="680"/>
        <pc:sldMkLst>
          <pc:docMk/>
          <pc:sldMk cId="2222521710" sldId="321"/>
        </pc:sldMkLst>
      </pc:sldChg>
      <pc:sldChg chg="new">
        <pc:chgData name="Bhattarai, Sarbagnya" userId="ef67c543-8343-4bc9-8aa9-31257f3bc6be" providerId="ADAL" clId="{D550E3B0-B1E7-48B8-A247-BDD9EEB45AB5}" dt="2025-04-17T19:35:02.024" v="10" actId="680"/>
        <pc:sldMkLst>
          <pc:docMk/>
          <pc:sldMk cId="54637961" sldId="322"/>
        </pc:sldMkLst>
      </pc:sldChg>
      <pc:sldChg chg="new del">
        <pc:chgData name="Bhattarai, Sarbagnya" userId="ef67c543-8343-4bc9-8aa9-31257f3bc6be" providerId="ADAL" clId="{D550E3B0-B1E7-48B8-A247-BDD9EEB45AB5}" dt="2025-04-17T19:34:45.876" v="3" actId="680"/>
        <pc:sldMkLst>
          <pc:docMk/>
          <pc:sldMk cId="267007612" sldId="322"/>
        </pc:sldMkLst>
      </pc:sldChg>
      <pc:sldChg chg="addSp delSp modSp new mod ord">
        <pc:chgData name="Bhattarai, Sarbagnya" userId="ef67c543-8343-4bc9-8aa9-31257f3bc6be" providerId="ADAL" clId="{D550E3B0-B1E7-48B8-A247-BDD9EEB45AB5}" dt="2025-04-18T00:56:02.112" v="698" actId="1076"/>
        <pc:sldMkLst>
          <pc:docMk/>
          <pc:sldMk cId="3598293925" sldId="324"/>
        </pc:sldMkLst>
        <pc:spChg chg="mod">
          <ac:chgData name="Bhattarai, Sarbagnya" userId="ef67c543-8343-4bc9-8aa9-31257f3bc6be" providerId="ADAL" clId="{D550E3B0-B1E7-48B8-A247-BDD9EEB45AB5}" dt="2025-04-18T00:54:32.677" v="636" actId="1076"/>
          <ac:spMkLst>
            <pc:docMk/>
            <pc:sldMk cId="3598293925" sldId="324"/>
            <ac:spMk id="4" creationId="{D90841F2-73B6-9DAF-3803-FA4100BAA209}"/>
          </ac:spMkLst>
        </pc:spChg>
        <pc:spChg chg="add mod">
          <ac:chgData name="Bhattarai, Sarbagnya" userId="ef67c543-8343-4bc9-8aa9-31257f3bc6be" providerId="ADAL" clId="{D550E3B0-B1E7-48B8-A247-BDD9EEB45AB5}" dt="2025-04-18T00:54:32.087" v="635" actId="1076"/>
          <ac:spMkLst>
            <pc:docMk/>
            <pc:sldMk cId="3598293925" sldId="324"/>
            <ac:spMk id="7" creationId="{633989D1-9EBC-1812-8B04-A751A96265BD}"/>
          </ac:spMkLst>
        </pc:spChg>
        <pc:spChg chg="add mod">
          <ac:chgData name="Bhattarai, Sarbagnya" userId="ef67c543-8343-4bc9-8aa9-31257f3bc6be" providerId="ADAL" clId="{D550E3B0-B1E7-48B8-A247-BDD9EEB45AB5}" dt="2025-04-18T00:55:08.059" v="653" actId="1076"/>
          <ac:spMkLst>
            <pc:docMk/>
            <pc:sldMk cId="3598293925" sldId="324"/>
            <ac:spMk id="9" creationId="{30DDC532-F505-07C3-75AD-AEE7C650545E}"/>
          </ac:spMkLst>
        </pc:spChg>
        <pc:spChg chg="add mod">
          <ac:chgData name="Bhattarai, Sarbagnya" userId="ef67c543-8343-4bc9-8aa9-31257f3bc6be" providerId="ADAL" clId="{D550E3B0-B1E7-48B8-A247-BDD9EEB45AB5}" dt="2025-04-18T00:56:02.112" v="698" actId="1076"/>
          <ac:spMkLst>
            <pc:docMk/>
            <pc:sldMk cId="3598293925" sldId="324"/>
            <ac:spMk id="10" creationId="{2B584F0B-069E-74D7-61D2-DADB90772BE2}"/>
          </ac:spMkLst>
        </pc:spChg>
        <pc:picChg chg="add mod">
          <ac:chgData name="Bhattarai, Sarbagnya" userId="ef67c543-8343-4bc9-8aa9-31257f3bc6be" providerId="ADAL" clId="{D550E3B0-B1E7-48B8-A247-BDD9EEB45AB5}" dt="2025-04-18T00:54:28.738" v="634" actId="1076"/>
          <ac:picMkLst>
            <pc:docMk/>
            <pc:sldMk cId="3598293925" sldId="324"/>
            <ac:picMk id="3076" creationId="{92A1A77F-DD74-EF8A-A18F-A4C460B9515A}"/>
          </ac:picMkLst>
        </pc:picChg>
        <pc:picChg chg="add mod">
          <ac:chgData name="Bhattarai, Sarbagnya" userId="ef67c543-8343-4bc9-8aa9-31257f3bc6be" providerId="ADAL" clId="{D550E3B0-B1E7-48B8-A247-BDD9EEB45AB5}" dt="2025-04-18T00:55:09.982" v="654" actId="14100"/>
          <ac:picMkLst>
            <pc:docMk/>
            <pc:sldMk cId="3598293925" sldId="324"/>
            <ac:picMk id="3078" creationId="{EDCD08B7-C171-3399-4F46-7ACA5BD6A695}"/>
          </ac:picMkLst>
        </pc:picChg>
      </pc:sldChg>
      <pc:sldChg chg="addSp delSp modSp new mod ord">
        <pc:chgData name="Bhattarai, Sarbagnya" userId="ef67c543-8343-4bc9-8aa9-31257f3bc6be" providerId="ADAL" clId="{D550E3B0-B1E7-48B8-A247-BDD9EEB45AB5}" dt="2025-04-18T00:41:07.274" v="566" actId="1076"/>
        <pc:sldMkLst>
          <pc:docMk/>
          <pc:sldMk cId="4043485306" sldId="325"/>
        </pc:sldMkLst>
        <pc:spChg chg="add mod">
          <ac:chgData name="Bhattarai, Sarbagnya" userId="ef67c543-8343-4bc9-8aa9-31257f3bc6be" providerId="ADAL" clId="{D550E3B0-B1E7-48B8-A247-BDD9EEB45AB5}" dt="2025-04-18T00:39:03.106" v="512" actId="1076"/>
          <ac:spMkLst>
            <pc:docMk/>
            <pc:sldMk cId="4043485306" sldId="325"/>
            <ac:spMk id="8" creationId="{DB74C29F-E6A2-D583-5FC7-F95C714738CB}"/>
          </ac:spMkLst>
        </pc:spChg>
        <pc:spChg chg="add mod">
          <ac:chgData name="Bhattarai, Sarbagnya" userId="ef67c543-8343-4bc9-8aa9-31257f3bc6be" providerId="ADAL" clId="{D550E3B0-B1E7-48B8-A247-BDD9EEB45AB5}" dt="2025-04-18T00:40:22.012" v="551" actId="1076"/>
          <ac:spMkLst>
            <pc:docMk/>
            <pc:sldMk cId="4043485306" sldId="325"/>
            <ac:spMk id="10" creationId="{CAE80DE6-C332-7327-7F3F-0A643437F35C}"/>
          </ac:spMkLst>
        </pc:spChg>
        <pc:spChg chg="add mod">
          <ac:chgData name="Bhattarai, Sarbagnya" userId="ef67c543-8343-4bc9-8aa9-31257f3bc6be" providerId="ADAL" clId="{D550E3B0-B1E7-48B8-A247-BDD9EEB45AB5}" dt="2025-04-18T00:40:39.682" v="557" actId="1076"/>
          <ac:spMkLst>
            <pc:docMk/>
            <pc:sldMk cId="4043485306" sldId="325"/>
            <ac:spMk id="11" creationId="{30FEAA74-B154-4A8E-7E03-880FFB000264}"/>
          </ac:spMkLst>
        </pc:spChg>
        <pc:spChg chg="add mod">
          <ac:chgData name="Bhattarai, Sarbagnya" userId="ef67c543-8343-4bc9-8aa9-31257f3bc6be" providerId="ADAL" clId="{D550E3B0-B1E7-48B8-A247-BDD9EEB45AB5}" dt="2025-04-18T00:41:04.775" v="565" actId="1076"/>
          <ac:spMkLst>
            <pc:docMk/>
            <pc:sldMk cId="4043485306" sldId="325"/>
            <ac:spMk id="12" creationId="{27A98B72-2EFD-7BB7-A054-74836079AAC5}"/>
          </ac:spMkLst>
        </pc:spChg>
        <pc:picChg chg="add mod">
          <ac:chgData name="Bhattarai, Sarbagnya" userId="ef67c543-8343-4bc9-8aa9-31257f3bc6be" providerId="ADAL" clId="{D550E3B0-B1E7-48B8-A247-BDD9EEB45AB5}" dt="2025-04-18T00:41:07.274" v="566" actId="1076"/>
          <ac:picMkLst>
            <pc:docMk/>
            <pc:sldMk cId="4043485306" sldId="325"/>
            <ac:picMk id="2052" creationId="{4761AB9C-368C-4578-C69C-4B71572884B0}"/>
          </ac:picMkLst>
        </pc:picChg>
        <pc:picChg chg="add mod">
          <ac:chgData name="Bhattarai, Sarbagnya" userId="ef67c543-8343-4bc9-8aa9-31257f3bc6be" providerId="ADAL" clId="{D550E3B0-B1E7-48B8-A247-BDD9EEB45AB5}" dt="2025-04-18T00:37:19.833" v="475" actId="1076"/>
          <ac:picMkLst>
            <pc:docMk/>
            <pc:sldMk cId="4043485306" sldId="325"/>
            <ac:picMk id="2054" creationId="{4FEE6F6D-42FE-737D-6863-60CA49BFCAC9}"/>
          </ac:picMkLst>
        </pc:picChg>
        <pc:picChg chg="add mod">
          <ac:chgData name="Bhattarai, Sarbagnya" userId="ef67c543-8343-4bc9-8aa9-31257f3bc6be" providerId="ADAL" clId="{D550E3B0-B1E7-48B8-A247-BDD9EEB45AB5}" dt="2025-04-18T00:37:28.322" v="476" actId="1076"/>
          <ac:picMkLst>
            <pc:docMk/>
            <pc:sldMk cId="4043485306" sldId="325"/>
            <ac:picMk id="2056" creationId="{505E7E87-EF8D-1CDF-5AF1-558F5C228945}"/>
          </ac:picMkLst>
        </pc:picChg>
      </pc:sldChg>
      <pc:sldChg chg="modSp mod">
        <pc:chgData name="Bhattarai, Sarbagnya" userId="ef67c543-8343-4bc9-8aa9-31257f3bc6be" providerId="ADAL" clId="{D550E3B0-B1E7-48B8-A247-BDD9EEB45AB5}" dt="2025-04-25T01:20:35.481" v="728" actId="1076"/>
        <pc:sldMkLst>
          <pc:docMk/>
          <pc:sldMk cId="2723432713" sldId="333"/>
        </pc:sldMkLst>
        <pc:spChg chg="mod">
          <ac:chgData name="Bhattarai, Sarbagnya" userId="ef67c543-8343-4bc9-8aa9-31257f3bc6be" providerId="ADAL" clId="{D550E3B0-B1E7-48B8-A247-BDD9EEB45AB5}" dt="2025-04-25T01:13:17.177" v="715" actId="20577"/>
          <ac:spMkLst>
            <pc:docMk/>
            <pc:sldMk cId="2723432713" sldId="333"/>
            <ac:spMk id="2" creationId="{89DE39DC-A39B-95F4-75CB-FB8AF8868D6A}"/>
          </ac:spMkLst>
        </pc:spChg>
        <pc:spChg chg="mod">
          <ac:chgData name="Bhattarai, Sarbagnya" userId="ef67c543-8343-4bc9-8aa9-31257f3bc6be" providerId="ADAL" clId="{D550E3B0-B1E7-48B8-A247-BDD9EEB45AB5}" dt="2025-04-25T01:20:35.481" v="728" actId="1076"/>
          <ac:spMkLst>
            <pc:docMk/>
            <pc:sldMk cId="2723432713" sldId="333"/>
            <ac:spMk id="5" creationId="{D0BE266D-803C-6BF9-771A-74646CCE1349}"/>
          </ac:spMkLst>
        </pc:spChg>
        <pc:picChg chg="mod">
          <ac:chgData name="Bhattarai, Sarbagnya" userId="ef67c543-8343-4bc9-8aa9-31257f3bc6be" providerId="ADAL" clId="{D550E3B0-B1E7-48B8-A247-BDD9EEB45AB5}" dt="2025-04-25T01:13:19.567" v="716" actId="1076"/>
          <ac:picMkLst>
            <pc:docMk/>
            <pc:sldMk cId="2723432713" sldId="333"/>
            <ac:picMk id="4" creationId="{E5AEB047-5006-3A49-86AE-C51C549183E4}"/>
          </ac:picMkLst>
        </pc:picChg>
        <pc:picChg chg="mod">
          <ac:chgData name="Bhattarai, Sarbagnya" userId="ef67c543-8343-4bc9-8aa9-31257f3bc6be" providerId="ADAL" clId="{D550E3B0-B1E7-48B8-A247-BDD9EEB45AB5}" dt="2025-04-25T00:27:07.619" v="705" actId="1076"/>
          <ac:picMkLst>
            <pc:docMk/>
            <pc:sldMk cId="2723432713" sldId="333"/>
            <ac:picMk id="10" creationId="{1ED9C208-82F2-490B-F411-AF7818888855}"/>
          </ac:picMkLst>
        </pc:picChg>
      </pc:sldChg>
      <pc:sldChg chg="modSp mod">
        <pc:chgData name="Bhattarai, Sarbagnya" userId="ef67c543-8343-4bc9-8aa9-31257f3bc6be" providerId="ADAL" clId="{D550E3B0-B1E7-48B8-A247-BDD9EEB45AB5}" dt="2025-04-25T01:21:15.850" v="743" actId="1076"/>
        <pc:sldMkLst>
          <pc:docMk/>
          <pc:sldMk cId="3669158155" sldId="335"/>
        </pc:sldMkLst>
        <pc:spChg chg="mod">
          <ac:chgData name="Bhattarai, Sarbagnya" userId="ef67c543-8343-4bc9-8aa9-31257f3bc6be" providerId="ADAL" clId="{D550E3B0-B1E7-48B8-A247-BDD9EEB45AB5}" dt="2025-04-25T01:20:52.775" v="741" actId="1076"/>
          <ac:spMkLst>
            <pc:docMk/>
            <pc:sldMk cId="3669158155" sldId="335"/>
            <ac:spMk id="3" creationId="{0E66F24A-9FB1-8FB4-84A7-D24B2F74484A}"/>
          </ac:spMkLst>
        </pc:spChg>
        <pc:picChg chg="mod">
          <ac:chgData name="Bhattarai, Sarbagnya" userId="ef67c543-8343-4bc9-8aa9-31257f3bc6be" providerId="ADAL" clId="{D550E3B0-B1E7-48B8-A247-BDD9EEB45AB5}" dt="2025-04-25T01:21:15.850" v="743" actId="1076"/>
          <ac:picMkLst>
            <pc:docMk/>
            <pc:sldMk cId="3669158155" sldId="335"/>
            <ac:picMk id="6" creationId="{02BDC252-86C7-1E18-0314-D82502CA3E90}"/>
          </ac:picMkLst>
        </pc:picChg>
      </pc:sldChg>
    </pc:docChg>
  </pc:docChgLst>
  <pc:docChgLst>
    <pc:chgData name="Almasri, Osama" userId="S::osama.almasri@mavs.uta.edu::0945c800-aaaf-4bad-933f-e6264e0e3069" providerId="AD" clId="Web-{62F9C783-D1FF-4E85-8122-247E3BDFCD88}"/>
    <pc:docChg chg="modSld">
      <pc:chgData name="Almasri, Osama" userId="S::osama.almasri@mavs.uta.edu::0945c800-aaaf-4bad-933f-e6264e0e3069" providerId="AD" clId="Web-{62F9C783-D1FF-4E85-8122-247E3BDFCD88}" dt="2025-04-25T08:02:33.272" v="18"/>
      <pc:docMkLst>
        <pc:docMk/>
      </pc:docMkLst>
      <pc:sldChg chg="modSp">
        <pc:chgData name="Almasri, Osama" userId="S::osama.almasri@mavs.uta.edu::0945c800-aaaf-4bad-933f-e6264e0e3069" providerId="AD" clId="Web-{62F9C783-D1FF-4E85-8122-247E3BDFCD88}" dt="2025-04-25T08:02:06.631" v="14"/>
        <pc:sldMkLst>
          <pc:docMk/>
          <pc:sldMk cId="359783189" sldId="264"/>
        </pc:sldMkLst>
        <pc:spChg chg="mod">
          <ac:chgData name="Almasri, Osama" userId="S::osama.almasri@mavs.uta.edu::0945c800-aaaf-4bad-933f-e6264e0e3069" providerId="AD" clId="Web-{62F9C783-D1FF-4E85-8122-247E3BDFCD88}" dt="2025-04-25T08:02:06.631" v="14"/>
          <ac:spMkLst>
            <pc:docMk/>
            <pc:sldMk cId="359783189" sldId="264"/>
            <ac:spMk id="6" creationId="{D1ECE84C-9096-8964-115A-E0B5DB3C6544}"/>
          </ac:spMkLst>
        </pc:spChg>
      </pc:sldChg>
      <pc:sldChg chg="modSp">
        <pc:chgData name="Almasri, Osama" userId="S::osama.almasri@mavs.uta.edu::0945c800-aaaf-4bad-933f-e6264e0e3069" providerId="AD" clId="Web-{62F9C783-D1FF-4E85-8122-247E3BDFCD88}" dt="2025-04-25T08:02:14.553" v="15"/>
        <pc:sldMkLst>
          <pc:docMk/>
          <pc:sldMk cId="2308835044" sldId="312"/>
        </pc:sldMkLst>
        <pc:spChg chg="mod">
          <ac:chgData name="Almasri, Osama" userId="S::osama.almasri@mavs.uta.edu::0945c800-aaaf-4bad-933f-e6264e0e3069" providerId="AD" clId="Web-{62F9C783-D1FF-4E85-8122-247E3BDFCD88}" dt="2025-04-25T08:02:14.553" v="15"/>
          <ac:spMkLst>
            <pc:docMk/>
            <pc:sldMk cId="2308835044" sldId="312"/>
            <ac:spMk id="2" creationId="{07135254-24A0-4E00-4452-2413D3E97A7C}"/>
          </ac:spMkLst>
        </pc:spChg>
      </pc:sldChg>
      <pc:sldChg chg="modSp">
        <pc:chgData name="Almasri, Osama" userId="S::osama.almasri@mavs.uta.edu::0945c800-aaaf-4bad-933f-e6264e0e3069" providerId="AD" clId="Web-{62F9C783-D1FF-4E85-8122-247E3BDFCD88}" dt="2025-04-25T08:02:20.084" v="16"/>
        <pc:sldMkLst>
          <pc:docMk/>
          <pc:sldMk cId="76825719" sldId="313"/>
        </pc:sldMkLst>
        <pc:spChg chg="mod">
          <ac:chgData name="Almasri, Osama" userId="S::osama.almasri@mavs.uta.edu::0945c800-aaaf-4bad-933f-e6264e0e3069" providerId="AD" clId="Web-{62F9C783-D1FF-4E85-8122-247E3BDFCD88}" dt="2025-04-25T08:02:20.084" v="16"/>
          <ac:spMkLst>
            <pc:docMk/>
            <pc:sldMk cId="76825719" sldId="313"/>
            <ac:spMk id="2" creationId="{47ECA24C-F072-C17F-6C10-849C052C9BA1}"/>
          </ac:spMkLst>
        </pc:spChg>
      </pc:sldChg>
      <pc:sldChg chg="modSp">
        <pc:chgData name="Almasri, Osama" userId="S::osama.almasri@mavs.uta.edu::0945c800-aaaf-4bad-933f-e6264e0e3069" providerId="AD" clId="Web-{62F9C783-D1FF-4E85-8122-247E3BDFCD88}" dt="2025-04-25T08:02:02.725" v="13"/>
        <pc:sldMkLst>
          <pc:docMk/>
          <pc:sldMk cId="2597424098" sldId="316"/>
        </pc:sldMkLst>
        <pc:spChg chg="mod">
          <ac:chgData name="Almasri, Osama" userId="S::osama.almasri@mavs.uta.edu::0945c800-aaaf-4bad-933f-e6264e0e3069" providerId="AD" clId="Web-{62F9C783-D1FF-4E85-8122-247E3BDFCD88}" dt="2025-04-25T08:02:02.725" v="13"/>
          <ac:spMkLst>
            <pc:docMk/>
            <pc:sldMk cId="2597424098" sldId="316"/>
            <ac:spMk id="4" creationId="{EA2D2653-98E8-5ECF-814F-FF5385F1D70E}"/>
          </ac:spMkLst>
        </pc:spChg>
      </pc:sldChg>
      <pc:sldChg chg="modSp">
        <pc:chgData name="Almasri, Osama" userId="S::osama.almasri@mavs.uta.edu::0945c800-aaaf-4bad-933f-e6264e0e3069" providerId="AD" clId="Web-{62F9C783-D1FF-4E85-8122-247E3BDFCD88}" dt="2025-04-25T08:01:15.616" v="6"/>
        <pc:sldMkLst>
          <pc:docMk/>
          <pc:sldMk cId="54637961" sldId="322"/>
        </pc:sldMkLst>
        <pc:spChg chg="mod">
          <ac:chgData name="Almasri, Osama" userId="S::osama.almasri@mavs.uta.edu::0945c800-aaaf-4bad-933f-e6264e0e3069" providerId="AD" clId="Web-{62F9C783-D1FF-4E85-8122-247E3BDFCD88}" dt="2025-04-25T08:01:15.616" v="6"/>
          <ac:spMkLst>
            <pc:docMk/>
            <pc:sldMk cId="54637961" sldId="322"/>
            <ac:spMk id="4" creationId="{72742626-8BC3-1E0B-BB21-27F97E6ABCA4}"/>
          </ac:spMkLst>
        </pc:spChg>
        <pc:picChg chg="mod">
          <ac:chgData name="Almasri, Osama" userId="S::osama.almasri@mavs.uta.edu::0945c800-aaaf-4bad-933f-e6264e0e3069" providerId="AD" clId="Web-{62F9C783-D1FF-4E85-8122-247E3BDFCD88}" dt="2025-04-25T08:01:08.210" v="5" actId="1076"/>
          <ac:picMkLst>
            <pc:docMk/>
            <pc:sldMk cId="54637961" sldId="322"/>
            <ac:picMk id="6" creationId="{3C138774-1E5A-12CB-CA59-D38BC8BD9371}"/>
          </ac:picMkLst>
        </pc:picChg>
      </pc:sldChg>
      <pc:sldChg chg="modSp">
        <pc:chgData name="Almasri, Osama" userId="S::osama.almasri@mavs.uta.edu::0945c800-aaaf-4bad-933f-e6264e0e3069" providerId="AD" clId="Web-{62F9C783-D1FF-4E85-8122-247E3BDFCD88}" dt="2025-04-25T08:01:24.178" v="7"/>
        <pc:sldMkLst>
          <pc:docMk/>
          <pc:sldMk cId="1011380077" sldId="323"/>
        </pc:sldMkLst>
        <pc:spChg chg="mod">
          <ac:chgData name="Almasri, Osama" userId="S::osama.almasri@mavs.uta.edu::0945c800-aaaf-4bad-933f-e6264e0e3069" providerId="AD" clId="Web-{62F9C783-D1FF-4E85-8122-247E3BDFCD88}" dt="2025-04-25T08:01:24.178" v="7"/>
          <ac:spMkLst>
            <pc:docMk/>
            <pc:sldMk cId="1011380077" sldId="323"/>
            <ac:spMk id="4" creationId="{F40F912A-89C5-0171-355B-3CDF31CECAF0}"/>
          </ac:spMkLst>
        </pc:spChg>
      </pc:sldChg>
      <pc:sldChg chg="modSp">
        <pc:chgData name="Almasri, Osama" userId="S::osama.almasri@mavs.uta.edu::0945c800-aaaf-4bad-933f-e6264e0e3069" providerId="AD" clId="Web-{62F9C783-D1FF-4E85-8122-247E3BDFCD88}" dt="2025-04-25T08:02:33.272" v="18"/>
        <pc:sldMkLst>
          <pc:docMk/>
          <pc:sldMk cId="1979328481" sldId="330"/>
        </pc:sldMkLst>
        <pc:picChg chg="mod ord">
          <ac:chgData name="Almasri, Osama" userId="S::osama.almasri@mavs.uta.edu::0945c800-aaaf-4bad-933f-e6264e0e3069" providerId="AD" clId="Web-{62F9C783-D1FF-4E85-8122-247E3BDFCD88}" dt="2025-04-25T08:02:33.272" v="18"/>
          <ac:picMkLst>
            <pc:docMk/>
            <pc:sldMk cId="1979328481" sldId="330"/>
            <ac:picMk id="3" creationId="{FD962573-E4A5-DDC8-61AF-8288E7D0FBB3}"/>
          </ac:picMkLst>
        </pc:picChg>
      </pc:sldChg>
      <pc:sldChg chg="modSp">
        <pc:chgData name="Almasri, Osama" userId="S::osama.almasri@mavs.uta.edu::0945c800-aaaf-4bad-933f-e6264e0e3069" providerId="AD" clId="Web-{62F9C783-D1FF-4E85-8122-247E3BDFCD88}" dt="2025-04-25T08:01:51.991" v="12" actId="1076"/>
        <pc:sldMkLst>
          <pc:docMk/>
          <pc:sldMk cId="2723432713" sldId="333"/>
        </pc:sldMkLst>
        <pc:spChg chg="mod">
          <ac:chgData name="Almasri, Osama" userId="S::osama.almasri@mavs.uta.edu::0945c800-aaaf-4bad-933f-e6264e0e3069" providerId="AD" clId="Web-{62F9C783-D1FF-4E85-8122-247E3BDFCD88}" dt="2025-04-25T08:01:51.991" v="12" actId="1076"/>
          <ac:spMkLst>
            <pc:docMk/>
            <pc:sldMk cId="2723432713" sldId="333"/>
            <ac:spMk id="17" creationId="{A8E6BB99-DAA7-DBEC-5AAD-BEC1846B2557}"/>
          </ac:spMkLst>
        </pc:spChg>
      </pc:sldChg>
    </pc:docChg>
  </pc:docChgLst>
  <pc:docChgLst>
    <pc:chgData name="Samatar, Samatar Cali" userId="S::samatar.samatar@mavs.uta.edu::0607d102-8f3f-4982-a124-8d29f3aa1d49" providerId="AD" clId="Web-{2E45890A-5AE3-F8CC-191C-2242248B6B8A}"/>
    <pc:docChg chg="mod modSld">
      <pc:chgData name="Samatar, Samatar Cali" userId="S::samatar.samatar@mavs.uta.edu::0607d102-8f3f-4982-a124-8d29f3aa1d49" providerId="AD" clId="Web-{2E45890A-5AE3-F8CC-191C-2242248B6B8A}" dt="2025-04-24T23:27:27.550" v="173" actId="20577"/>
      <pc:docMkLst>
        <pc:docMk/>
      </pc:docMkLst>
      <pc:sldChg chg="modSp">
        <pc:chgData name="Samatar, Samatar Cali" userId="S::samatar.samatar@mavs.uta.edu::0607d102-8f3f-4982-a124-8d29f3aa1d49" providerId="AD" clId="Web-{2E45890A-5AE3-F8CC-191C-2242248B6B8A}" dt="2025-04-24T23:27:27.550" v="173" actId="20577"/>
        <pc:sldMkLst>
          <pc:docMk/>
          <pc:sldMk cId="1011380077" sldId="323"/>
        </pc:sldMkLst>
        <pc:spChg chg="mod">
          <ac:chgData name="Samatar, Samatar Cali" userId="S::samatar.samatar@mavs.uta.edu::0607d102-8f3f-4982-a124-8d29f3aa1d49" providerId="AD" clId="Web-{2E45890A-5AE3-F8CC-191C-2242248B6B8A}" dt="2025-04-24T23:27:27.550" v="173" actId="20577"/>
          <ac:spMkLst>
            <pc:docMk/>
            <pc:sldMk cId="1011380077" sldId="323"/>
            <ac:spMk id="4" creationId="{F40F912A-89C5-0171-355B-3CDF31CECAF0}"/>
          </ac:spMkLst>
        </pc:spChg>
      </pc:sldChg>
    </pc:docChg>
  </pc:docChgLst>
  <pc:docChgLst>
    <pc:chgData name="Almasri, Osama" userId="S::osama.almasri@mavs.uta.edu::0945c800-aaaf-4bad-933f-e6264e0e3069" providerId="AD" clId="Web-{3C8065A8-0A46-4F6C-AB54-4E1601651FDE}"/>
    <pc:docChg chg="delSld modSld">
      <pc:chgData name="Almasri, Osama" userId="S::osama.almasri@mavs.uta.edu::0945c800-aaaf-4bad-933f-e6264e0e3069" providerId="AD" clId="Web-{3C8065A8-0A46-4F6C-AB54-4E1601651FDE}" dt="2025-04-18T17:39:06.330" v="7" actId="20577"/>
      <pc:docMkLst>
        <pc:docMk/>
      </pc:docMkLst>
      <pc:sldChg chg="modSp">
        <pc:chgData name="Almasri, Osama" userId="S::osama.almasri@mavs.uta.edu::0945c800-aaaf-4bad-933f-e6264e0e3069" providerId="AD" clId="Web-{3C8065A8-0A46-4F6C-AB54-4E1601651FDE}" dt="2025-04-18T17:39:06.330" v="7" actId="20577"/>
        <pc:sldMkLst>
          <pc:docMk/>
          <pc:sldMk cId="3232594763" sldId="315"/>
        </pc:sldMkLst>
        <pc:spChg chg="mod">
          <ac:chgData name="Almasri, Osama" userId="S::osama.almasri@mavs.uta.edu::0945c800-aaaf-4bad-933f-e6264e0e3069" providerId="AD" clId="Web-{3C8065A8-0A46-4F6C-AB54-4E1601651FDE}" dt="2025-04-18T17:39:06.330" v="7" actId="20577"/>
          <ac:spMkLst>
            <pc:docMk/>
            <pc:sldMk cId="3232594763" sldId="315"/>
            <ac:spMk id="2" creationId="{E64E20CE-E11E-B1AB-E42A-6E2E99157841}"/>
          </ac:spMkLst>
        </pc:spChg>
      </pc:sldChg>
      <pc:sldChg chg="del">
        <pc:chgData name="Almasri, Osama" userId="S::osama.almasri@mavs.uta.edu::0945c800-aaaf-4bad-933f-e6264e0e3069" providerId="AD" clId="Web-{3C8065A8-0A46-4F6C-AB54-4E1601651FDE}" dt="2025-04-18T17:37:47.936" v="0"/>
        <pc:sldMkLst>
          <pc:docMk/>
          <pc:sldMk cId="3488242544" sldId="329"/>
        </pc:sldMkLst>
      </pc:sldChg>
    </pc:docChg>
  </pc:docChgLst>
  <pc:docChgLst>
    <pc:chgData name="Samatar, Samatar Cali" userId="S::samatar.samatar@mavs.uta.edu::0607d102-8f3f-4982-a124-8d29f3aa1d49" providerId="AD" clId="Web-{050FE77C-8ABC-8491-F6BC-EA022E5EC4F4}"/>
    <pc:docChg chg="modSld">
      <pc:chgData name="Samatar, Samatar Cali" userId="S::samatar.samatar@mavs.uta.edu::0607d102-8f3f-4982-a124-8d29f3aa1d49" providerId="AD" clId="Web-{050FE77C-8ABC-8491-F6BC-EA022E5EC4F4}" dt="2025-04-18T01:11:54.608" v="734" actId="20577"/>
      <pc:docMkLst>
        <pc:docMk/>
      </pc:docMkLst>
      <pc:sldChg chg="modSp">
        <pc:chgData name="Samatar, Samatar Cali" userId="S::samatar.samatar@mavs.uta.edu::0607d102-8f3f-4982-a124-8d29f3aa1d49" providerId="AD" clId="Web-{050FE77C-8ABC-8491-F6BC-EA022E5EC4F4}" dt="2025-04-18T01:11:54.608" v="734" actId="20577"/>
        <pc:sldMkLst>
          <pc:docMk/>
          <pc:sldMk cId="54637961" sldId="322"/>
        </pc:sldMkLst>
        <pc:spChg chg="mod">
          <ac:chgData name="Samatar, Samatar Cali" userId="S::samatar.samatar@mavs.uta.edu::0607d102-8f3f-4982-a124-8d29f3aa1d49" providerId="AD" clId="Web-{050FE77C-8ABC-8491-F6BC-EA022E5EC4F4}" dt="2025-04-18T01:11:54.608" v="734" actId="20577"/>
          <ac:spMkLst>
            <pc:docMk/>
            <pc:sldMk cId="54637961" sldId="322"/>
            <ac:spMk id="4" creationId="{72742626-8BC3-1E0B-BB21-27F97E6ABCA4}"/>
          </ac:spMkLst>
        </pc:spChg>
      </pc:sldChg>
      <pc:sldChg chg="addSp modSp">
        <pc:chgData name="Samatar, Samatar Cali" userId="S::samatar.samatar@mavs.uta.edu::0607d102-8f3f-4982-a124-8d29f3aa1d49" providerId="AD" clId="Web-{050FE77C-8ABC-8491-F6BC-EA022E5EC4F4}" dt="2025-04-18T01:03:02.685" v="714" actId="14100"/>
        <pc:sldMkLst>
          <pc:docMk/>
          <pc:sldMk cId="1011380077" sldId="323"/>
        </pc:sldMkLst>
        <pc:spChg chg="mod">
          <ac:chgData name="Samatar, Samatar Cali" userId="S::samatar.samatar@mavs.uta.edu::0607d102-8f3f-4982-a124-8d29f3aa1d49" providerId="AD" clId="Web-{050FE77C-8ABC-8491-F6BC-EA022E5EC4F4}" dt="2025-04-18T01:03:02.685" v="714" actId="14100"/>
          <ac:spMkLst>
            <pc:docMk/>
            <pc:sldMk cId="1011380077" sldId="323"/>
            <ac:spMk id="4" creationId="{F40F912A-89C5-0171-355B-3CDF31CECAF0}"/>
          </ac:spMkLst>
        </pc:spChg>
        <pc:picChg chg="add mod">
          <ac:chgData name="Samatar, Samatar Cali" userId="S::samatar.samatar@mavs.uta.edu::0607d102-8f3f-4982-a124-8d29f3aa1d49" providerId="AD" clId="Web-{050FE77C-8ABC-8491-F6BC-EA022E5EC4F4}" dt="2025-04-18T01:02:32.856" v="710" actId="1076"/>
          <ac:picMkLst>
            <pc:docMk/>
            <pc:sldMk cId="1011380077" sldId="323"/>
            <ac:picMk id="3" creationId="{E8607242-B6D8-D09E-3CFD-C2BC77F06B05}"/>
          </ac:picMkLst>
        </pc:picChg>
      </pc:sldChg>
    </pc:docChg>
  </pc:docChgLst>
  <pc:docChgLst>
    <pc:chgData name="Almasri, Osama" userId="S::osama.almasri@mavs.uta.edu::0945c800-aaaf-4bad-933f-e6264e0e3069" providerId="AD" clId="Web-{8115C93F-EECA-4A5E-9CC5-829FA966F3D6}"/>
    <pc:docChg chg="modSld">
      <pc:chgData name="Almasri, Osama" userId="S::osama.almasri@mavs.uta.edu::0945c800-aaaf-4bad-933f-e6264e0e3069" providerId="AD" clId="Web-{8115C93F-EECA-4A5E-9CC5-829FA966F3D6}" dt="2025-04-25T16:07:41.332" v="38"/>
      <pc:docMkLst>
        <pc:docMk/>
      </pc:docMkLst>
      <pc:sldChg chg="addSp delSp modSp">
        <pc:chgData name="Almasri, Osama" userId="S::osama.almasri@mavs.uta.edu::0945c800-aaaf-4bad-933f-e6264e0e3069" providerId="AD" clId="Web-{8115C93F-EECA-4A5E-9CC5-829FA966F3D6}" dt="2025-04-25T16:07:41.332" v="38"/>
        <pc:sldMkLst>
          <pc:docMk/>
          <pc:sldMk cId="3811974403" sldId="332"/>
        </pc:sldMkLst>
      </pc:sldChg>
    </pc:docChg>
  </pc:docChgLst>
  <pc:docChgLst>
    <pc:chgData name="Almasri, Osama" userId="S::osama.almasri@mavs.uta.edu::0945c800-aaaf-4bad-933f-e6264e0e3069" providerId="AD" clId="Web-{95273017-2DBE-4CB9-AB40-382321755E69}"/>
    <pc:docChg chg="modSld sldOrd">
      <pc:chgData name="Almasri, Osama" userId="S::osama.almasri@mavs.uta.edu::0945c800-aaaf-4bad-933f-e6264e0e3069" providerId="AD" clId="Web-{95273017-2DBE-4CB9-AB40-382321755E69}" dt="2025-04-24T23:54:39.053" v="8" actId="1076"/>
      <pc:docMkLst>
        <pc:docMk/>
      </pc:docMkLst>
      <pc:sldChg chg="modSp">
        <pc:chgData name="Almasri, Osama" userId="S::osama.almasri@mavs.uta.edu::0945c800-aaaf-4bad-933f-e6264e0e3069" providerId="AD" clId="Web-{95273017-2DBE-4CB9-AB40-382321755E69}" dt="2025-04-24T23:47:10.724" v="0" actId="14100"/>
        <pc:sldMkLst>
          <pc:docMk/>
          <pc:sldMk cId="54637961" sldId="322"/>
        </pc:sldMkLst>
        <pc:spChg chg="mod">
          <ac:chgData name="Almasri, Osama" userId="S::osama.almasri@mavs.uta.edu::0945c800-aaaf-4bad-933f-e6264e0e3069" providerId="AD" clId="Web-{95273017-2DBE-4CB9-AB40-382321755E69}" dt="2025-04-24T23:47:10.724" v="0" actId="14100"/>
          <ac:spMkLst>
            <pc:docMk/>
            <pc:sldMk cId="54637961" sldId="322"/>
            <ac:spMk id="4" creationId="{72742626-8BC3-1E0B-BB21-27F97E6ABCA4}"/>
          </ac:spMkLst>
        </pc:spChg>
      </pc:sldChg>
      <pc:sldChg chg="modSp">
        <pc:chgData name="Almasri, Osama" userId="S::osama.almasri@mavs.uta.edu::0945c800-aaaf-4bad-933f-e6264e0e3069" providerId="AD" clId="Web-{95273017-2DBE-4CB9-AB40-382321755E69}" dt="2025-04-24T23:47:28.083" v="4" actId="1076"/>
        <pc:sldMkLst>
          <pc:docMk/>
          <pc:sldMk cId="1011380077" sldId="323"/>
        </pc:sldMkLst>
        <pc:spChg chg="mod">
          <ac:chgData name="Almasri, Osama" userId="S::osama.almasri@mavs.uta.edu::0945c800-aaaf-4bad-933f-e6264e0e3069" providerId="AD" clId="Web-{95273017-2DBE-4CB9-AB40-382321755E69}" dt="2025-04-24T23:47:19.458" v="1" actId="14100"/>
          <ac:spMkLst>
            <pc:docMk/>
            <pc:sldMk cId="1011380077" sldId="323"/>
            <ac:spMk id="4" creationId="{F40F912A-89C5-0171-355B-3CDF31CECAF0}"/>
          </ac:spMkLst>
        </pc:spChg>
        <pc:spChg chg="mod">
          <ac:chgData name="Almasri, Osama" userId="S::osama.almasri@mavs.uta.edu::0945c800-aaaf-4bad-933f-e6264e0e3069" providerId="AD" clId="Web-{95273017-2DBE-4CB9-AB40-382321755E69}" dt="2025-04-24T23:47:28.083" v="4" actId="1076"/>
          <ac:spMkLst>
            <pc:docMk/>
            <pc:sldMk cId="1011380077" sldId="323"/>
            <ac:spMk id="6" creationId="{6A5DD488-66F5-84F8-FB47-DB7039EDDB02}"/>
          </ac:spMkLst>
        </pc:spChg>
        <pc:picChg chg="mod">
          <ac:chgData name="Almasri, Osama" userId="S::osama.almasri@mavs.uta.edu::0945c800-aaaf-4bad-933f-e6264e0e3069" providerId="AD" clId="Web-{95273017-2DBE-4CB9-AB40-382321755E69}" dt="2025-04-24T23:47:23.318" v="3" actId="1076"/>
          <ac:picMkLst>
            <pc:docMk/>
            <pc:sldMk cId="1011380077" sldId="323"/>
            <ac:picMk id="3" creationId="{E8607242-B6D8-D09E-3CFD-C2BC77F06B05}"/>
          </ac:picMkLst>
        </pc:picChg>
      </pc:sldChg>
      <pc:sldChg chg="modSp">
        <pc:chgData name="Almasri, Osama" userId="S::osama.almasri@mavs.uta.edu::0945c800-aaaf-4bad-933f-e6264e0e3069" providerId="AD" clId="Web-{95273017-2DBE-4CB9-AB40-382321755E69}" dt="2025-04-24T23:54:39.053" v="8" actId="1076"/>
        <pc:sldMkLst>
          <pc:docMk/>
          <pc:sldMk cId="1979328481" sldId="330"/>
        </pc:sldMkLst>
        <pc:picChg chg="mod">
          <ac:chgData name="Almasri, Osama" userId="S::osama.almasri@mavs.uta.edu::0945c800-aaaf-4bad-933f-e6264e0e3069" providerId="AD" clId="Web-{95273017-2DBE-4CB9-AB40-382321755E69}" dt="2025-04-24T23:54:39.053" v="8" actId="1076"/>
          <ac:picMkLst>
            <pc:docMk/>
            <pc:sldMk cId="1979328481" sldId="330"/>
            <ac:picMk id="10" creationId="{099DDDAB-E0FE-130B-E514-63E4454EC417}"/>
          </ac:picMkLst>
        </pc:picChg>
      </pc:sldChg>
      <pc:sldChg chg="ord">
        <pc:chgData name="Almasri, Osama" userId="S::osama.almasri@mavs.uta.edu::0945c800-aaaf-4bad-933f-e6264e0e3069" providerId="AD" clId="Web-{95273017-2DBE-4CB9-AB40-382321755E69}" dt="2025-04-24T23:47:46.286" v="5"/>
        <pc:sldMkLst>
          <pc:docMk/>
          <pc:sldMk cId="3811974403" sldId="332"/>
        </pc:sldMkLst>
      </pc:sldChg>
      <pc:sldChg chg="ord">
        <pc:chgData name="Almasri, Osama" userId="S::osama.almasri@mavs.uta.edu::0945c800-aaaf-4bad-933f-e6264e0e3069" providerId="AD" clId="Web-{95273017-2DBE-4CB9-AB40-382321755E69}" dt="2025-04-24T23:47:55.974" v="6"/>
        <pc:sldMkLst>
          <pc:docMk/>
          <pc:sldMk cId="2723432713" sldId="333"/>
        </pc:sldMkLst>
      </pc:sldChg>
    </pc:docChg>
  </pc:docChgLst>
  <pc:docChgLst>
    <pc:chgData name="Carter, Tayden James" userId="S::tjc4957@mavs.uta.edu::4b2d92e7-0e40-4699-b6d0-dc622da9bb2e" providerId="AD" clId="Web-{C5E2AE1A-A157-C5CE-91AC-F3078FC6FC10}"/>
    <pc:docChg chg="delSld">
      <pc:chgData name="Carter, Tayden James" userId="S::tjc4957@mavs.uta.edu::4b2d92e7-0e40-4699-b6d0-dc622da9bb2e" providerId="AD" clId="Web-{C5E2AE1A-A157-C5CE-91AC-F3078FC6FC10}" dt="2025-04-16T17:55:54.145" v="22"/>
      <pc:docMkLst>
        <pc:docMk/>
      </pc:docMkLst>
      <pc:sldChg chg="del">
        <pc:chgData name="Carter, Tayden James" userId="S::tjc4957@mavs.uta.edu::4b2d92e7-0e40-4699-b6d0-dc622da9bb2e" providerId="AD" clId="Web-{C5E2AE1A-A157-C5CE-91AC-F3078FC6FC10}" dt="2025-04-16T17:55:48.114" v="1"/>
        <pc:sldMkLst>
          <pc:docMk/>
          <pc:sldMk cId="3506317134" sldId="275"/>
        </pc:sldMkLst>
      </pc:sldChg>
      <pc:sldChg chg="del">
        <pc:chgData name="Carter, Tayden James" userId="S::tjc4957@mavs.uta.edu::4b2d92e7-0e40-4699-b6d0-dc622da9bb2e" providerId="AD" clId="Web-{C5E2AE1A-A157-C5CE-91AC-F3078FC6FC10}" dt="2025-04-16T17:55:48.770" v="2"/>
        <pc:sldMkLst>
          <pc:docMk/>
          <pc:sldMk cId="1044620085" sldId="288"/>
        </pc:sldMkLst>
      </pc:sldChg>
      <pc:sldChg chg="del">
        <pc:chgData name="Carter, Tayden James" userId="S::tjc4957@mavs.uta.edu::4b2d92e7-0e40-4699-b6d0-dc622da9bb2e" providerId="AD" clId="Web-{C5E2AE1A-A157-C5CE-91AC-F3078FC6FC10}" dt="2025-04-16T17:55:49.552" v="4"/>
        <pc:sldMkLst>
          <pc:docMk/>
          <pc:sldMk cId="3925701770" sldId="289"/>
        </pc:sldMkLst>
      </pc:sldChg>
      <pc:sldChg chg="del">
        <pc:chgData name="Carter, Tayden James" userId="S::tjc4957@mavs.uta.edu::4b2d92e7-0e40-4699-b6d0-dc622da9bb2e" providerId="AD" clId="Web-{C5E2AE1A-A157-C5CE-91AC-F3078FC6FC10}" dt="2025-04-16T17:55:49.177" v="3"/>
        <pc:sldMkLst>
          <pc:docMk/>
          <pc:sldMk cId="752691361" sldId="290"/>
        </pc:sldMkLst>
      </pc:sldChg>
      <pc:sldChg chg="del">
        <pc:chgData name="Carter, Tayden James" userId="S::tjc4957@mavs.uta.edu::4b2d92e7-0e40-4699-b6d0-dc622da9bb2e" providerId="AD" clId="Web-{C5E2AE1A-A157-C5CE-91AC-F3078FC6FC10}" dt="2025-04-16T17:55:49.848" v="5"/>
        <pc:sldMkLst>
          <pc:docMk/>
          <pc:sldMk cId="1418835609" sldId="291"/>
        </pc:sldMkLst>
      </pc:sldChg>
      <pc:sldChg chg="del">
        <pc:chgData name="Carter, Tayden James" userId="S::tjc4957@mavs.uta.edu::4b2d92e7-0e40-4699-b6d0-dc622da9bb2e" providerId="AD" clId="Web-{C5E2AE1A-A157-C5CE-91AC-F3078FC6FC10}" dt="2025-04-16T17:55:50.145" v="6"/>
        <pc:sldMkLst>
          <pc:docMk/>
          <pc:sldMk cId="2638125432" sldId="292"/>
        </pc:sldMkLst>
      </pc:sldChg>
      <pc:sldChg chg="del">
        <pc:chgData name="Carter, Tayden James" userId="S::tjc4957@mavs.uta.edu::4b2d92e7-0e40-4699-b6d0-dc622da9bb2e" providerId="AD" clId="Web-{C5E2AE1A-A157-C5CE-91AC-F3078FC6FC10}" dt="2025-04-16T17:55:50.630" v="8"/>
        <pc:sldMkLst>
          <pc:docMk/>
          <pc:sldMk cId="2526579438" sldId="293"/>
        </pc:sldMkLst>
      </pc:sldChg>
      <pc:sldChg chg="del">
        <pc:chgData name="Carter, Tayden James" userId="S::tjc4957@mavs.uta.edu::4b2d92e7-0e40-4699-b6d0-dc622da9bb2e" providerId="AD" clId="Web-{C5E2AE1A-A157-C5CE-91AC-F3078FC6FC10}" dt="2025-04-16T17:55:50.880" v="9"/>
        <pc:sldMkLst>
          <pc:docMk/>
          <pc:sldMk cId="2475911968" sldId="294"/>
        </pc:sldMkLst>
      </pc:sldChg>
      <pc:sldChg chg="del">
        <pc:chgData name="Carter, Tayden James" userId="S::tjc4957@mavs.uta.edu::4b2d92e7-0e40-4699-b6d0-dc622da9bb2e" providerId="AD" clId="Web-{C5E2AE1A-A157-C5CE-91AC-F3078FC6FC10}" dt="2025-04-16T17:55:51.755" v="10"/>
        <pc:sldMkLst>
          <pc:docMk/>
          <pc:sldMk cId="3672184298" sldId="295"/>
        </pc:sldMkLst>
      </pc:sldChg>
      <pc:sldChg chg="del">
        <pc:chgData name="Carter, Tayden James" userId="S::tjc4957@mavs.uta.edu::4b2d92e7-0e40-4699-b6d0-dc622da9bb2e" providerId="AD" clId="Web-{C5E2AE1A-A157-C5CE-91AC-F3078FC6FC10}" dt="2025-04-16T17:55:51.848" v="11"/>
        <pc:sldMkLst>
          <pc:docMk/>
          <pc:sldMk cId="3369089496" sldId="296"/>
        </pc:sldMkLst>
      </pc:sldChg>
      <pc:sldChg chg="del">
        <pc:chgData name="Carter, Tayden James" userId="S::tjc4957@mavs.uta.edu::4b2d92e7-0e40-4699-b6d0-dc622da9bb2e" providerId="AD" clId="Web-{C5E2AE1A-A157-C5CE-91AC-F3078FC6FC10}" dt="2025-04-16T17:55:51.864" v="12"/>
        <pc:sldMkLst>
          <pc:docMk/>
          <pc:sldMk cId="137577118" sldId="297"/>
        </pc:sldMkLst>
      </pc:sldChg>
      <pc:sldChg chg="del">
        <pc:chgData name="Carter, Tayden James" userId="S::tjc4957@mavs.uta.edu::4b2d92e7-0e40-4699-b6d0-dc622da9bb2e" providerId="AD" clId="Web-{C5E2AE1A-A157-C5CE-91AC-F3078FC6FC10}" dt="2025-04-16T17:55:51.989" v="13"/>
        <pc:sldMkLst>
          <pc:docMk/>
          <pc:sldMk cId="1514418987" sldId="298"/>
        </pc:sldMkLst>
      </pc:sldChg>
      <pc:sldChg chg="del">
        <pc:chgData name="Carter, Tayden James" userId="S::tjc4957@mavs.uta.edu::4b2d92e7-0e40-4699-b6d0-dc622da9bb2e" providerId="AD" clId="Web-{C5E2AE1A-A157-C5CE-91AC-F3078FC6FC10}" dt="2025-04-16T17:55:52.223" v="14"/>
        <pc:sldMkLst>
          <pc:docMk/>
          <pc:sldMk cId="2046746556" sldId="299"/>
        </pc:sldMkLst>
      </pc:sldChg>
      <pc:sldChg chg="del">
        <pc:chgData name="Carter, Tayden James" userId="S::tjc4957@mavs.uta.edu::4b2d92e7-0e40-4699-b6d0-dc622da9bb2e" providerId="AD" clId="Web-{C5E2AE1A-A157-C5CE-91AC-F3078FC6FC10}" dt="2025-04-16T17:55:52.427" v="15"/>
        <pc:sldMkLst>
          <pc:docMk/>
          <pc:sldMk cId="1203007115" sldId="300"/>
        </pc:sldMkLst>
      </pc:sldChg>
      <pc:sldChg chg="del">
        <pc:chgData name="Carter, Tayden James" userId="S::tjc4957@mavs.uta.edu::4b2d92e7-0e40-4699-b6d0-dc622da9bb2e" providerId="AD" clId="Web-{C5E2AE1A-A157-C5CE-91AC-F3078FC6FC10}" dt="2025-04-16T17:55:52.661" v="16"/>
        <pc:sldMkLst>
          <pc:docMk/>
          <pc:sldMk cId="1577686804" sldId="301"/>
        </pc:sldMkLst>
      </pc:sldChg>
      <pc:sldChg chg="del">
        <pc:chgData name="Carter, Tayden James" userId="S::tjc4957@mavs.uta.edu::4b2d92e7-0e40-4699-b6d0-dc622da9bb2e" providerId="AD" clId="Web-{C5E2AE1A-A157-C5CE-91AC-F3078FC6FC10}" dt="2025-04-16T17:55:52.880" v="17"/>
        <pc:sldMkLst>
          <pc:docMk/>
          <pc:sldMk cId="2585374915" sldId="302"/>
        </pc:sldMkLst>
      </pc:sldChg>
      <pc:sldChg chg="del">
        <pc:chgData name="Carter, Tayden James" userId="S::tjc4957@mavs.uta.edu::4b2d92e7-0e40-4699-b6d0-dc622da9bb2e" providerId="AD" clId="Web-{C5E2AE1A-A157-C5CE-91AC-F3078FC6FC10}" dt="2025-04-16T17:55:53.161" v="18"/>
        <pc:sldMkLst>
          <pc:docMk/>
          <pc:sldMk cId="843689974" sldId="303"/>
        </pc:sldMkLst>
      </pc:sldChg>
      <pc:sldChg chg="del">
        <pc:chgData name="Carter, Tayden James" userId="S::tjc4957@mavs.uta.edu::4b2d92e7-0e40-4699-b6d0-dc622da9bb2e" providerId="AD" clId="Web-{C5E2AE1A-A157-C5CE-91AC-F3078FC6FC10}" dt="2025-04-16T17:55:53.380" v="19"/>
        <pc:sldMkLst>
          <pc:docMk/>
          <pc:sldMk cId="521774699" sldId="304"/>
        </pc:sldMkLst>
      </pc:sldChg>
      <pc:sldChg chg="del">
        <pc:chgData name="Carter, Tayden James" userId="S::tjc4957@mavs.uta.edu::4b2d92e7-0e40-4699-b6d0-dc622da9bb2e" providerId="AD" clId="Web-{C5E2AE1A-A157-C5CE-91AC-F3078FC6FC10}" dt="2025-04-16T17:55:53.661" v="20"/>
        <pc:sldMkLst>
          <pc:docMk/>
          <pc:sldMk cId="3461788011" sldId="305"/>
        </pc:sldMkLst>
      </pc:sldChg>
      <pc:sldChg chg="del">
        <pc:chgData name="Carter, Tayden James" userId="S::tjc4957@mavs.uta.edu::4b2d92e7-0e40-4699-b6d0-dc622da9bb2e" providerId="AD" clId="Web-{C5E2AE1A-A157-C5CE-91AC-F3078FC6FC10}" dt="2025-04-16T17:55:53.880" v="21"/>
        <pc:sldMkLst>
          <pc:docMk/>
          <pc:sldMk cId="3828888444" sldId="306"/>
        </pc:sldMkLst>
      </pc:sldChg>
      <pc:sldChg chg="del">
        <pc:chgData name="Carter, Tayden James" userId="S::tjc4957@mavs.uta.edu::4b2d92e7-0e40-4699-b6d0-dc622da9bb2e" providerId="AD" clId="Web-{C5E2AE1A-A157-C5CE-91AC-F3078FC6FC10}" dt="2025-04-16T17:55:54.145" v="22"/>
        <pc:sldMkLst>
          <pc:docMk/>
          <pc:sldMk cId="3847076248" sldId="307"/>
        </pc:sldMkLst>
      </pc:sldChg>
      <pc:sldChg chg="del">
        <pc:chgData name="Carter, Tayden James" userId="S::tjc4957@mavs.uta.edu::4b2d92e7-0e40-4699-b6d0-dc622da9bb2e" providerId="AD" clId="Web-{C5E2AE1A-A157-C5CE-91AC-F3078FC6FC10}" dt="2025-04-16T17:55:50.380" v="7"/>
        <pc:sldMkLst>
          <pc:docMk/>
          <pc:sldMk cId="3613762061" sldId="308"/>
        </pc:sldMkLst>
      </pc:sldChg>
      <pc:sldChg chg="del">
        <pc:chgData name="Carter, Tayden James" userId="S::tjc4957@mavs.uta.edu::4b2d92e7-0e40-4699-b6d0-dc622da9bb2e" providerId="AD" clId="Web-{C5E2AE1A-A157-C5CE-91AC-F3078FC6FC10}" dt="2025-04-16T17:55:47.177" v="0"/>
        <pc:sldMkLst>
          <pc:docMk/>
          <pc:sldMk cId="2895797814" sldId="309"/>
        </pc:sldMkLst>
      </pc:sldChg>
    </pc:docChg>
  </pc:docChgLst>
  <pc:docChgLst>
    <pc:chgData name="Samatar, Samatar Cali" userId="S::samatar.samatar@mavs.uta.edu::0607d102-8f3f-4982-a124-8d29f3aa1d49" providerId="AD" clId="Web-{AE981847-C014-256D-0DE8-48E1F1A5226B}"/>
    <pc:docChg chg="addSld modSld">
      <pc:chgData name="Samatar, Samatar Cali" userId="S::samatar.samatar@mavs.uta.edu::0607d102-8f3f-4982-a124-8d29f3aa1d49" providerId="AD" clId="Web-{AE981847-C014-256D-0DE8-48E1F1A5226B}" dt="2025-04-18T16:14:25.380" v="19" actId="20577"/>
      <pc:docMkLst>
        <pc:docMk/>
      </pc:docMkLst>
      <pc:sldChg chg="delSp modSp new">
        <pc:chgData name="Samatar, Samatar Cali" userId="S::samatar.samatar@mavs.uta.edu::0607d102-8f3f-4982-a124-8d29f3aa1d49" providerId="AD" clId="Web-{AE981847-C014-256D-0DE8-48E1F1A5226B}" dt="2025-04-18T16:14:25.380" v="19" actId="20577"/>
        <pc:sldMkLst>
          <pc:docMk/>
          <pc:sldMk cId="1032248792" sldId="326"/>
        </pc:sldMkLst>
        <pc:spChg chg="mod">
          <ac:chgData name="Samatar, Samatar Cali" userId="S::samatar.samatar@mavs.uta.edu::0607d102-8f3f-4982-a124-8d29f3aa1d49" providerId="AD" clId="Web-{AE981847-C014-256D-0DE8-48E1F1A5226B}" dt="2025-04-18T16:12:27.016" v="9" actId="20577"/>
          <ac:spMkLst>
            <pc:docMk/>
            <pc:sldMk cId="1032248792" sldId="326"/>
            <ac:spMk id="2" creationId="{4F073CF9-6624-EF19-9A5F-85709EB7E471}"/>
          </ac:spMkLst>
        </pc:spChg>
        <pc:spChg chg="mod">
          <ac:chgData name="Samatar, Samatar Cali" userId="S::samatar.samatar@mavs.uta.edu::0607d102-8f3f-4982-a124-8d29f3aa1d49" providerId="AD" clId="Web-{AE981847-C014-256D-0DE8-48E1F1A5226B}" dt="2025-04-18T16:14:25.380" v="19" actId="20577"/>
          <ac:spMkLst>
            <pc:docMk/>
            <pc:sldMk cId="1032248792" sldId="326"/>
            <ac:spMk id="4" creationId="{BB066E36-9A3C-A429-DBA6-0E2DFCBF6E1B}"/>
          </ac:spMkLst>
        </pc:spChg>
      </pc:sldChg>
    </pc:docChg>
  </pc:docChgLst>
  <pc:docChgLst>
    <pc:chgData name="Almasri, Osama" userId="S::osama.almasri@mavs.uta.edu::0945c800-aaaf-4bad-933f-e6264e0e3069" providerId="AD" clId="Web-{16D5FCA5-DD7C-49D7-AC4D-00F494B71C49}"/>
    <pc:docChg chg="addSld delSld modSld">
      <pc:chgData name="Almasri, Osama" userId="S::osama.almasri@mavs.uta.edu::0945c800-aaaf-4bad-933f-e6264e0e3069" providerId="AD" clId="Web-{16D5FCA5-DD7C-49D7-AC4D-00F494B71C49}" dt="2025-04-18T17:24:08.450" v="343"/>
      <pc:docMkLst>
        <pc:docMk/>
      </pc:docMkLst>
      <pc:sldChg chg="addSp delSp modSp">
        <pc:chgData name="Almasri, Osama" userId="S::osama.almasri@mavs.uta.edu::0945c800-aaaf-4bad-933f-e6264e0e3069" providerId="AD" clId="Web-{16D5FCA5-DD7C-49D7-AC4D-00F494B71C49}" dt="2025-04-18T17:19:28.504" v="295" actId="20577"/>
        <pc:sldMkLst>
          <pc:docMk/>
          <pc:sldMk cId="359783189" sldId="264"/>
        </pc:sldMkLst>
        <pc:spChg chg="add mod">
          <ac:chgData name="Almasri, Osama" userId="S::osama.almasri@mavs.uta.edu::0945c800-aaaf-4bad-933f-e6264e0e3069" providerId="AD" clId="Web-{16D5FCA5-DD7C-49D7-AC4D-00F494B71C49}" dt="2025-04-18T17:19:28.504" v="295" actId="20577"/>
          <ac:spMkLst>
            <pc:docMk/>
            <pc:sldMk cId="359783189" sldId="264"/>
            <ac:spMk id="4" creationId="{042C77EB-B09B-8267-F25A-80B51D6F308B}"/>
          </ac:spMkLst>
        </pc:spChg>
      </pc:sldChg>
      <pc:sldChg chg="addSp delSp modSp">
        <pc:chgData name="Almasri, Osama" userId="S::osama.almasri@mavs.uta.edu::0945c800-aaaf-4bad-933f-e6264e0e3069" providerId="AD" clId="Web-{16D5FCA5-DD7C-49D7-AC4D-00F494B71C49}" dt="2025-04-18T16:48:11.055" v="179" actId="1076"/>
        <pc:sldMkLst>
          <pc:docMk/>
          <pc:sldMk cId="215723985" sldId="282"/>
        </pc:sldMkLst>
        <pc:spChg chg="mod">
          <ac:chgData name="Almasri, Osama" userId="S::osama.almasri@mavs.uta.edu::0945c800-aaaf-4bad-933f-e6264e0e3069" providerId="AD" clId="Web-{16D5FCA5-DD7C-49D7-AC4D-00F494B71C49}" dt="2025-04-18T16:16:36.168" v="104" actId="20577"/>
          <ac:spMkLst>
            <pc:docMk/>
            <pc:sldMk cId="215723985" sldId="282"/>
            <ac:spMk id="5" creationId="{83B848F2-6BE7-3141-86BE-B5237EC8AC77}"/>
          </ac:spMkLst>
        </pc:spChg>
        <pc:picChg chg="mod">
          <ac:chgData name="Almasri, Osama" userId="S::osama.almasri@mavs.uta.edu::0945c800-aaaf-4bad-933f-e6264e0e3069" providerId="AD" clId="Web-{16D5FCA5-DD7C-49D7-AC4D-00F494B71C49}" dt="2025-04-18T16:48:11.055" v="179" actId="1076"/>
          <ac:picMkLst>
            <pc:docMk/>
            <pc:sldMk cId="215723985" sldId="282"/>
            <ac:picMk id="6" creationId="{E651BDDB-5E96-CAC5-58DB-64F898F59AAB}"/>
          </ac:picMkLst>
        </pc:picChg>
      </pc:sldChg>
      <pc:sldChg chg="modSp">
        <pc:chgData name="Almasri, Osama" userId="S::osama.almasri@mavs.uta.edu::0945c800-aaaf-4bad-933f-e6264e0e3069" providerId="AD" clId="Web-{16D5FCA5-DD7C-49D7-AC4D-00F494B71C49}" dt="2025-04-18T17:19:46.692" v="298" actId="20577"/>
        <pc:sldMkLst>
          <pc:docMk/>
          <pc:sldMk cId="2308835044" sldId="312"/>
        </pc:sldMkLst>
        <pc:spChg chg="mod">
          <ac:chgData name="Almasri, Osama" userId="S::osama.almasri@mavs.uta.edu::0945c800-aaaf-4bad-933f-e6264e0e3069" providerId="AD" clId="Web-{16D5FCA5-DD7C-49D7-AC4D-00F494B71C49}" dt="2025-04-18T17:19:46.692" v="298" actId="20577"/>
          <ac:spMkLst>
            <pc:docMk/>
            <pc:sldMk cId="2308835044" sldId="312"/>
            <ac:spMk id="4" creationId="{E1573D77-8097-C1B9-0628-18C3324D2629}"/>
          </ac:spMkLst>
        </pc:spChg>
      </pc:sldChg>
      <pc:sldChg chg="addSp delSp modSp">
        <pc:chgData name="Almasri, Osama" userId="S::osama.almasri@mavs.uta.edu::0945c800-aaaf-4bad-933f-e6264e0e3069" providerId="AD" clId="Web-{16D5FCA5-DD7C-49D7-AC4D-00F494B71C49}" dt="2025-04-18T17:21:41.430" v="338" actId="1076"/>
        <pc:sldMkLst>
          <pc:docMk/>
          <pc:sldMk cId="76825719" sldId="313"/>
        </pc:sldMkLst>
        <pc:spChg chg="mod">
          <ac:chgData name="Almasri, Osama" userId="S::osama.almasri@mavs.uta.edu::0945c800-aaaf-4bad-933f-e6264e0e3069" providerId="AD" clId="Web-{16D5FCA5-DD7C-49D7-AC4D-00F494B71C49}" dt="2025-04-18T17:20:04.505" v="305" actId="1076"/>
          <ac:spMkLst>
            <pc:docMk/>
            <pc:sldMk cId="76825719" sldId="313"/>
            <ac:spMk id="2" creationId="{47ECA24C-F072-C17F-6C10-849C052C9BA1}"/>
          </ac:spMkLst>
        </pc:spChg>
        <pc:spChg chg="add mod">
          <ac:chgData name="Almasri, Osama" userId="S::osama.almasri@mavs.uta.edu::0945c800-aaaf-4bad-933f-e6264e0e3069" providerId="AD" clId="Web-{16D5FCA5-DD7C-49D7-AC4D-00F494B71C49}" dt="2025-04-18T17:19:49.301" v="299" actId="20577"/>
          <ac:spMkLst>
            <pc:docMk/>
            <pc:sldMk cId="76825719" sldId="313"/>
            <ac:spMk id="7" creationId="{731F864A-036C-3236-72FB-0D9583ED35DD}"/>
          </ac:spMkLst>
        </pc:spChg>
        <pc:spChg chg="mod">
          <ac:chgData name="Almasri, Osama" userId="S::osama.almasri@mavs.uta.edu::0945c800-aaaf-4bad-933f-e6264e0e3069" providerId="AD" clId="Web-{16D5FCA5-DD7C-49D7-AC4D-00F494B71C49}" dt="2025-04-18T17:20:50.803" v="330" actId="1076"/>
          <ac:spMkLst>
            <pc:docMk/>
            <pc:sldMk cId="76825719" sldId="313"/>
            <ac:spMk id="9" creationId="{5FC7A152-1018-AB34-E9DE-312C8A3B82C4}"/>
          </ac:spMkLst>
        </pc:spChg>
        <pc:spChg chg="mod">
          <ac:chgData name="Almasri, Osama" userId="S::osama.almasri@mavs.uta.edu::0945c800-aaaf-4bad-933f-e6264e0e3069" providerId="AD" clId="Web-{16D5FCA5-DD7C-49D7-AC4D-00F494B71C49}" dt="2025-04-18T17:21:41.430" v="338" actId="1076"/>
          <ac:spMkLst>
            <pc:docMk/>
            <pc:sldMk cId="76825719" sldId="313"/>
            <ac:spMk id="14" creationId="{67B09489-1FA2-D05F-E274-DF01E1CC122D}"/>
          </ac:spMkLst>
        </pc:spChg>
        <pc:picChg chg="mod">
          <ac:chgData name="Almasri, Osama" userId="S::osama.almasri@mavs.uta.edu::0945c800-aaaf-4bad-933f-e6264e0e3069" providerId="AD" clId="Web-{16D5FCA5-DD7C-49D7-AC4D-00F494B71C49}" dt="2025-04-18T17:20:44.725" v="328" actId="1076"/>
          <ac:picMkLst>
            <pc:docMk/>
            <pc:sldMk cId="76825719" sldId="313"/>
            <ac:picMk id="8" creationId="{306BCEF0-FB2B-8878-DDFC-3ADD7A0984A4}"/>
          </ac:picMkLst>
        </pc:picChg>
        <pc:cxnChg chg="mod">
          <ac:chgData name="Almasri, Osama" userId="S::osama.almasri@mavs.uta.edu::0945c800-aaaf-4bad-933f-e6264e0e3069" providerId="AD" clId="Web-{16D5FCA5-DD7C-49D7-AC4D-00F494B71C49}" dt="2025-04-18T17:21:03.194" v="335" actId="14100"/>
          <ac:cxnSpMkLst>
            <pc:docMk/>
            <pc:sldMk cId="76825719" sldId="313"/>
            <ac:cxnSpMk id="11" creationId="{BAD61F2C-C774-39E4-831A-0A1A45C6F5AB}"/>
          </ac:cxnSpMkLst>
        </pc:cxnChg>
        <pc:cxnChg chg="mod">
          <ac:chgData name="Almasri, Osama" userId="S::osama.almasri@mavs.uta.edu::0945c800-aaaf-4bad-933f-e6264e0e3069" providerId="AD" clId="Web-{16D5FCA5-DD7C-49D7-AC4D-00F494B71C49}" dt="2025-04-18T17:20:55.475" v="332" actId="14100"/>
          <ac:cxnSpMkLst>
            <pc:docMk/>
            <pc:sldMk cId="76825719" sldId="313"/>
            <ac:cxnSpMk id="16" creationId="{F7E6FA14-5767-9ECC-1214-0E6647017CB3}"/>
          </ac:cxnSpMkLst>
        </pc:cxnChg>
      </pc:sldChg>
      <pc:sldChg chg="modSp">
        <pc:chgData name="Almasri, Osama" userId="S::osama.almasri@mavs.uta.edu::0945c800-aaaf-4bad-933f-e6264e0e3069" providerId="AD" clId="Web-{16D5FCA5-DD7C-49D7-AC4D-00F494B71C49}" dt="2025-04-18T17:21:26.710" v="337" actId="20577"/>
        <pc:sldMkLst>
          <pc:docMk/>
          <pc:sldMk cId="3232594763" sldId="315"/>
        </pc:sldMkLst>
        <pc:spChg chg="mod">
          <ac:chgData name="Almasri, Osama" userId="S::osama.almasri@mavs.uta.edu::0945c800-aaaf-4bad-933f-e6264e0e3069" providerId="AD" clId="Web-{16D5FCA5-DD7C-49D7-AC4D-00F494B71C49}" dt="2025-04-18T17:21:26.710" v="337" actId="20577"/>
          <ac:spMkLst>
            <pc:docMk/>
            <pc:sldMk cId="3232594763" sldId="315"/>
            <ac:spMk id="7" creationId="{06044907-33D1-15CF-13EF-467DE5DE0135}"/>
          </ac:spMkLst>
        </pc:spChg>
      </pc:sldChg>
      <pc:sldChg chg="modSp">
        <pc:chgData name="Almasri, Osama" userId="S::osama.almasri@mavs.uta.edu::0945c800-aaaf-4bad-933f-e6264e0e3069" providerId="AD" clId="Web-{16D5FCA5-DD7C-49D7-AC4D-00F494B71C49}" dt="2025-04-18T17:19:19.050" v="293" actId="20577"/>
        <pc:sldMkLst>
          <pc:docMk/>
          <pc:sldMk cId="2597424098" sldId="316"/>
        </pc:sldMkLst>
        <pc:spChg chg="mod">
          <ac:chgData name="Almasri, Osama" userId="S::osama.almasri@mavs.uta.edu::0945c800-aaaf-4bad-933f-e6264e0e3069" providerId="AD" clId="Web-{16D5FCA5-DD7C-49D7-AC4D-00F494B71C49}" dt="2025-04-18T17:19:19.050" v="293" actId="20577"/>
          <ac:spMkLst>
            <pc:docMk/>
            <pc:sldMk cId="2597424098" sldId="316"/>
            <ac:spMk id="5" creationId="{25CFD19A-1D0F-EEE4-8B20-713148D90039}"/>
          </ac:spMkLst>
        </pc:spChg>
      </pc:sldChg>
      <pc:sldChg chg="delSp modSp">
        <pc:chgData name="Almasri, Osama" userId="S::osama.almasri@mavs.uta.edu::0945c800-aaaf-4bad-933f-e6264e0e3069" providerId="AD" clId="Web-{16D5FCA5-DD7C-49D7-AC4D-00F494B71C49}" dt="2025-04-18T17:21:52.914" v="339"/>
        <pc:sldMkLst>
          <pc:docMk/>
          <pc:sldMk cId="2854303050" sldId="317"/>
        </pc:sldMkLst>
        <pc:spChg chg="mod">
          <ac:chgData name="Almasri, Osama" userId="S::osama.almasri@mavs.uta.edu::0945c800-aaaf-4bad-933f-e6264e0e3069" providerId="AD" clId="Web-{16D5FCA5-DD7C-49D7-AC4D-00F494B71C49}" dt="2025-04-18T16:48:44.353" v="180" actId="20577"/>
          <ac:spMkLst>
            <pc:docMk/>
            <pc:sldMk cId="2854303050" sldId="317"/>
            <ac:spMk id="2" creationId="{8177A3B3-50BA-2B30-74CB-49B6C9536981}"/>
          </ac:spMkLst>
        </pc:spChg>
      </pc:sldChg>
      <pc:sldChg chg="addSp delSp modSp">
        <pc:chgData name="Almasri, Osama" userId="S::osama.almasri@mavs.uta.edu::0945c800-aaaf-4bad-933f-e6264e0e3069" providerId="AD" clId="Web-{16D5FCA5-DD7C-49D7-AC4D-00F494B71C49}" dt="2025-04-18T17:24:08.450" v="343"/>
        <pc:sldMkLst>
          <pc:docMk/>
          <pc:sldMk cId="1494480478" sldId="320"/>
        </pc:sldMkLst>
      </pc:sldChg>
      <pc:sldChg chg="addSp delSp modSp">
        <pc:chgData name="Almasri, Osama" userId="S::osama.almasri@mavs.uta.edu::0945c800-aaaf-4bad-933f-e6264e0e3069" providerId="AD" clId="Web-{16D5FCA5-DD7C-49D7-AC4D-00F494B71C49}" dt="2025-04-18T16:45:02.424" v="160" actId="1076"/>
        <pc:sldMkLst>
          <pc:docMk/>
          <pc:sldMk cId="1958637789" sldId="321"/>
        </pc:sldMkLst>
      </pc:sldChg>
      <pc:sldChg chg="modSp">
        <pc:chgData name="Almasri, Osama" userId="S::osama.almasri@mavs.uta.edu::0945c800-aaaf-4bad-933f-e6264e0e3069" providerId="AD" clId="Web-{16D5FCA5-DD7C-49D7-AC4D-00F494B71C49}" dt="2025-04-18T16:12:17.691" v="91" actId="14100"/>
        <pc:sldMkLst>
          <pc:docMk/>
          <pc:sldMk cId="3598293925" sldId="324"/>
        </pc:sldMkLst>
        <pc:spChg chg="mod">
          <ac:chgData name="Almasri, Osama" userId="S::osama.almasri@mavs.uta.edu::0945c800-aaaf-4bad-933f-e6264e0e3069" providerId="AD" clId="Web-{16D5FCA5-DD7C-49D7-AC4D-00F494B71C49}" dt="2025-04-18T16:12:17.691" v="91" actId="14100"/>
          <ac:spMkLst>
            <pc:docMk/>
            <pc:sldMk cId="3598293925" sldId="324"/>
            <ac:spMk id="7" creationId="{633989D1-9EBC-1812-8B04-A751A96265BD}"/>
          </ac:spMkLst>
        </pc:spChg>
        <pc:spChg chg="mod">
          <ac:chgData name="Almasri, Osama" userId="S::osama.almasri@mavs.uta.edu::0945c800-aaaf-4bad-933f-e6264e0e3069" providerId="AD" clId="Web-{16D5FCA5-DD7C-49D7-AC4D-00F494B71C49}" dt="2025-04-18T16:12:14.566" v="90"/>
          <ac:spMkLst>
            <pc:docMk/>
            <pc:sldMk cId="3598293925" sldId="324"/>
            <ac:spMk id="9" creationId="{30DDC532-F505-07C3-75AD-AEE7C650545E}"/>
          </ac:spMkLst>
        </pc:spChg>
        <pc:picChg chg="mod">
          <ac:chgData name="Almasri, Osama" userId="S::osama.almasri@mavs.uta.edu::0945c800-aaaf-4bad-933f-e6264e0e3069" providerId="AD" clId="Web-{16D5FCA5-DD7C-49D7-AC4D-00F494B71C49}" dt="2025-04-18T16:11:50.862" v="87" actId="14100"/>
          <ac:picMkLst>
            <pc:docMk/>
            <pc:sldMk cId="3598293925" sldId="324"/>
            <ac:picMk id="3078" creationId="{EDCD08B7-C171-3399-4F46-7ACA5BD6A695}"/>
          </ac:picMkLst>
        </pc:picChg>
      </pc:sldChg>
      <pc:sldChg chg="addSp delSp modSp">
        <pc:chgData name="Almasri, Osama" userId="S::osama.almasri@mavs.uta.edu::0945c800-aaaf-4bad-933f-e6264e0e3069" providerId="AD" clId="Web-{16D5FCA5-DD7C-49D7-AC4D-00F494B71C49}" dt="2025-04-18T16:32:36.713" v="145" actId="1076"/>
        <pc:sldMkLst>
          <pc:docMk/>
          <pc:sldMk cId="819246302" sldId="327"/>
        </pc:sldMkLst>
        <pc:picChg chg="mod">
          <ac:chgData name="Almasri, Osama" userId="S::osama.almasri@mavs.uta.edu::0945c800-aaaf-4bad-933f-e6264e0e3069" providerId="AD" clId="Web-{16D5FCA5-DD7C-49D7-AC4D-00F494B71C49}" dt="2025-04-18T16:32:36.713" v="145" actId="1076"/>
          <ac:picMkLst>
            <pc:docMk/>
            <pc:sldMk cId="819246302" sldId="327"/>
            <ac:picMk id="12" creationId="{8DD80D23-A0A5-AB2C-4800-DCA34B484CE9}"/>
          </ac:picMkLst>
        </pc:picChg>
      </pc:sldChg>
      <pc:sldChg chg="delSp modSp add replId">
        <pc:chgData name="Almasri, Osama" userId="S::osama.almasri@mavs.uta.edu::0945c800-aaaf-4bad-933f-e6264e0e3069" providerId="AD" clId="Web-{16D5FCA5-DD7C-49D7-AC4D-00F494B71C49}" dt="2025-04-18T16:32:24.150" v="139" actId="1076"/>
        <pc:sldMkLst>
          <pc:docMk/>
          <pc:sldMk cId="588603226" sldId="328"/>
        </pc:sldMkLst>
      </pc:sldChg>
      <pc:sldChg chg="modSp">
        <pc:chgData name="Almasri, Osama" userId="S::osama.almasri@mavs.uta.edu::0945c800-aaaf-4bad-933f-e6264e0e3069" providerId="AD" clId="Web-{16D5FCA5-DD7C-49D7-AC4D-00F494B71C49}" dt="2025-04-18T17:19:28.910" v="296" actId="20577"/>
        <pc:sldMkLst>
          <pc:docMk/>
          <pc:sldMk cId="1979328481" sldId="330"/>
        </pc:sldMkLst>
        <pc:spChg chg="mod">
          <ac:chgData name="Almasri, Osama" userId="S::osama.almasri@mavs.uta.edu::0945c800-aaaf-4bad-933f-e6264e0e3069" providerId="AD" clId="Web-{16D5FCA5-DD7C-49D7-AC4D-00F494B71C49}" dt="2025-04-18T17:19:28.910" v="296" actId="20577"/>
          <ac:spMkLst>
            <pc:docMk/>
            <pc:sldMk cId="1979328481" sldId="330"/>
            <ac:spMk id="6" creationId="{CBA0F339-7F38-9AC0-6BBD-A535F4F3973F}"/>
          </ac:spMkLst>
        </pc:spChg>
      </pc:sldChg>
      <pc:sldChg chg="addSp delSp modSp add replId">
        <pc:chgData name="Almasri, Osama" userId="S::osama.almasri@mavs.uta.edu::0945c800-aaaf-4bad-933f-e6264e0e3069" providerId="AD" clId="Web-{16D5FCA5-DD7C-49D7-AC4D-00F494B71C49}" dt="2025-04-18T17:19:10.112" v="291" actId="20577"/>
        <pc:sldMkLst>
          <pc:docMk/>
          <pc:sldMk cId="4150724906" sldId="331"/>
        </pc:sldMkLst>
        <pc:spChg chg="mod">
          <ac:chgData name="Almasri, Osama" userId="S::osama.almasri@mavs.uta.edu::0945c800-aaaf-4bad-933f-e6264e0e3069" providerId="AD" clId="Web-{16D5FCA5-DD7C-49D7-AC4D-00F494B71C49}" dt="2025-04-18T17:19:10.112" v="291" actId="20577"/>
          <ac:spMkLst>
            <pc:docMk/>
            <pc:sldMk cId="4150724906" sldId="331"/>
            <ac:spMk id="7" creationId="{56ADC0DE-9A91-C7F3-0498-8CD485562243}"/>
          </ac:spMkLst>
        </pc:spChg>
      </pc:sldChg>
      <pc:sldChg chg="add del replId">
        <pc:chgData name="Almasri, Osama" userId="S::osama.almasri@mavs.uta.edu::0945c800-aaaf-4bad-933f-e6264e0e3069" providerId="AD" clId="Web-{16D5FCA5-DD7C-49D7-AC4D-00F494B71C49}" dt="2025-04-18T17:02:44.972" v="240"/>
        <pc:sldMkLst>
          <pc:docMk/>
          <pc:sldMk cId="3174822266" sldId="332"/>
        </pc:sldMkLst>
      </pc:sldChg>
      <pc:sldChg chg="delSp modSp add replId">
        <pc:chgData name="Almasri, Osama" userId="S::osama.almasri@mavs.uta.edu::0945c800-aaaf-4bad-933f-e6264e0e3069" providerId="AD" clId="Web-{16D5FCA5-DD7C-49D7-AC4D-00F494B71C49}" dt="2025-04-18T17:19:12.456" v="292" actId="20577"/>
        <pc:sldMkLst>
          <pc:docMk/>
          <pc:sldMk cId="3811974403" sldId="332"/>
        </pc:sldMkLst>
        <pc:spChg chg="mod">
          <ac:chgData name="Almasri, Osama" userId="S::osama.almasri@mavs.uta.edu::0945c800-aaaf-4bad-933f-e6264e0e3069" providerId="AD" clId="Web-{16D5FCA5-DD7C-49D7-AC4D-00F494B71C49}" dt="2025-04-18T17:19:12.456" v="292" actId="20577"/>
          <ac:spMkLst>
            <pc:docMk/>
            <pc:sldMk cId="3811974403" sldId="332"/>
            <ac:spMk id="7" creationId="{12EEE14C-60C6-8A22-ECDD-A8F047D58D72}"/>
          </ac:spMkLst>
        </pc:spChg>
      </pc:sldChg>
    </pc:docChg>
  </pc:docChgLst>
  <pc:docChgLst>
    <pc:chgData name="Carter, Tayden James" userId="4b2d92e7-0e40-4699-b6d0-dc622da9bb2e" providerId="ADAL" clId="{E127B300-5320-4FF4-9CF3-8CC4806DEAE7}"/>
    <pc:docChg chg="undo custSel modSld">
      <pc:chgData name="Carter, Tayden James" userId="4b2d92e7-0e40-4699-b6d0-dc622da9bb2e" providerId="ADAL" clId="{E127B300-5320-4FF4-9CF3-8CC4806DEAE7}" dt="2025-06-12T17:31:45.905" v="3" actId="1076"/>
      <pc:docMkLst>
        <pc:docMk/>
      </pc:docMkLst>
      <pc:sldChg chg="modSp mod">
        <pc:chgData name="Carter, Tayden James" userId="4b2d92e7-0e40-4699-b6d0-dc622da9bb2e" providerId="ADAL" clId="{E127B300-5320-4FF4-9CF3-8CC4806DEAE7}" dt="2025-06-12T17:31:45.905" v="3" actId="1076"/>
        <pc:sldMkLst>
          <pc:docMk/>
          <pc:sldMk cId="4150724906" sldId="331"/>
        </pc:sldMkLst>
        <pc:picChg chg="mod">
          <ac:chgData name="Carter, Tayden James" userId="4b2d92e7-0e40-4699-b6d0-dc622da9bb2e" providerId="ADAL" clId="{E127B300-5320-4FF4-9CF3-8CC4806DEAE7}" dt="2025-06-12T17:31:45.905" v="3" actId="1076"/>
          <ac:picMkLst>
            <pc:docMk/>
            <pc:sldMk cId="4150724906" sldId="331"/>
            <ac:picMk id="6" creationId="{33A262E7-79ED-8833-F26A-5AEAAB88EB28}"/>
          </ac:picMkLst>
        </pc:picChg>
      </pc:sldChg>
    </pc:docChg>
  </pc:docChgLst>
  <pc:docChgLst>
    <pc:chgData name="Almasri, Osama" userId="S::osama.almasri@mavs.uta.edu::0945c800-aaaf-4bad-933f-e6264e0e3069" providerId="AD" clId="Web-{FD37E42B-49F2-4F83-8EA7-C52EEF1F94DA}"/>
    <pc:docChg chg="mod addSld delSld modSld sldOrd">
      <pc:chgData name="Almasri, Osama" userId="S::osama.almasri@mavs.uta.edu::0945c800-aaaf-4bad-933f-e6264e0e3069" providerId="AD" clId="Web-{FD37E42B-49F2-4F83-8EA7-C52EEF1F94DA}" dt="2025-04-24T23:36:59.044" v="44" actId="1076"/>
      <pc:docMkLst>
        <pc:docMk/>
      </pc:docMkLst>
      <pc:sldChg chg="delSp">
        <pc:chgData name="Almasri, Osama" userId="S::osama.almasri@mavs.uta.edu::0945c800-aaaf-4bad-933f-e6264e0e3069" providerId="AD" clId="Web-{FD37E42B-49F2-4F83-8EA7-C52EEF1F94DA}" dt="2025-04-24T22:54:34.216" v="34"/>
        <pc:sldMkLst>
          <pc:docMk/>
          <pc:sldMk cId="1494480478" sldId="320"/>
        </pc:sldMkLst>
      </pc:sldChg>
      <pc:sldChg chg="add del">
        <pc:chgData name="Almasri, Osama" userId="S::osama.almasri@mavs.uta.edu::0945c800-aaaf-4bad-933f-e6264e0e3069" providerId="AD" clId="Web-{FD37E42B-49F2-4F83-8EA7-C52EEF1F94DA}" dt="2025-04-24T22:50:00.298" v="19"/>
        <pc:sldMkLst>
          <pc:docMk/>
          <pc:sldMk cId="1958637789" sldId="321"/>
        </pc:sldMkLst>
      </pc:sldChg>
      <pc:sldChg chg="ord">
        <pc:chgData name="Almasri, Osama" userId="S::osama.almasri@mavs.uta.edu::0945c800-aaaf-4bad-933f-e6264e0e3069" providerId="AD" clId="Web-{FD37E42B-49F2-4F83-8EA7-C52EEF1F94DA}" dt="2025-04-24T22:52:15.116" v="20"/>
        <pc:sldMkLst>
          <pc:docMk/>
          <pc:sldMk cId="1032248792" sldId="326"/>
        </pc:sldMkLst>
      </pc:sldChg>
      <pc:sldChg chg="modSp">
        <pc:chgData name="Almasri, Osama" userId="S::osama.almasri@mavs.uta.edu::0945c800-aaaf-4bad-933f-e6264e0e3069" providerId="AD" clId="Web-{FD37E42B-49F2-4F83-8EA7-C52EEF1F94DA}" dt="2025-04-24T22:52:40.445" v="28" actId="1076"/>
        <pc:sldMkLst>
          <pc:docMk/>
          <pc:sldMk cId="1979328481" sldId="330"/>
        </pc:sldMkLst>
        <pc:picChg chg="mod">
          <ac:chgData name="Almasri, Osama" userId="S::osama.almasri@mavs.uta.edu::0945c800-aaaf-4bad-933f-e6264e0e3069" providerId="AD" clId="Web-{FD37E42B-49F2-4F83-8EA7-C52EEF1F94DA}" dt="2025-04-24T22:52:34.195" v="25" actId="1076"/>
          <ac:picMkLst>
            <pc:docMk/>
            <pc:sldMk cId="1979328481" sldId="330"/>
            <ac:picMk id="3" creationId="{FD962573-E4A5-DDC8-61AF-8288E7D0FBB3}"/>
          </ac:picMkLst>
        </pc:picChg>
        <pc:picChg chg="mod">
          <ac:chgData name="Almasri, Osama" userId="S::osama.almasri@mavs.uta.edu::0945c800-aaaf-4bad-933f-e6264e0e3069" providerId="AD" clId="Web-{FD37E42B-49F2-4F83-8EA7-C52EEF1F94DA}" dt="2025-04-24T22:52:40.445" v="28" actId="1076"/>
          <ac:picMkLst>
            <pc:docMk/>
            <pc:sldMk cId="1979328481" sldId="330"/>
            <ac:picMk id="10" creationId="{099DDDAB-E0FE-130B-E514-63E4454EC417}"/>
          </ac:picMkLst>
        </pc:picChg>
      </pc:sldChg>
      <pc:sldChg chg="delSp">
        <pc:chgData name="Almasri, Osama" userId="S::osama.almasri@mavs.uta.edu::0945c800-aaaf-4bad-933f-e6264e0e3069" providerId="AD" clId="Web-{FD37E42B-49F2-4F83-8EA7-C52EEF1F94DA}" dt="2025-04-24T22:54:30.263" v="31"/>
        <pc:sldMkLst>
          <pc:docMk/>
          <pc:sldMk cId="4150724906" sldId="331"/>
        </pc:sldMkLst>
      </pc:sldChg>
      <pc:sldChg chg="delSp">
        <pc:chgData name="Almasri, Osama" userId="S::osama.almasri@mavs.uta.edu::0945c800-aaaf-4bad-933f-e6264e0e3069" providerId="AD" clId="Web-{FD37E42B-49F2-4F83-8EA7-C52EEF1F94DA}" dt="2025-04-24T22:54:28.872" v="30"/>
        <pc:sldMkLst>
          <pc:docMk/>
          <pc:sldMk cId="3811974403" sldId="332"/>
        </pc:sldMkLst>
      </pc:sldChg>
      <pc:sldChg chg="modSp">
        <pc:chgData name="Almasri, Osama" userId="S::osama.almasri@mavs.uta.edu::0945c800-aaaf-4bad-933f-e6264e0e3069" providerId="AD" clId="Web-{FD37E42B-49F2-4F83-8EA7-C52EEF1F94DA}" dt="2025-04-24T23:36:59.044" v="44" actId="1076"/>
        <pc:sldMkLst>
          <pc:docMk/>
          <pc:sldMk cId="2723432713" sldId="333"/>
        </pc:sldMkLst>
        <pc:spChg chg="mod">
          <ac:chgData name="Almasri, Osama" userId="S::osama.almasri@mavs.uta.edu::0945c800-aaaf-4bad-933f-e6264e0e3069" providerId="AD" clId="Web-{FD37E42B-49F2-4F83-8EA7-C52EEF1F94DA}" dt="2025-04-24T23:36:58.044" v="43" actId="1076"/>
          <ac:spMkLst>
            <pc:docMk/>
            <pc:sldMk cId="2723432713" sldId="333"/>
            <ac:spMk id="17" creationId="{A8E6BB99-DAA7-DBEC-5AAD-BEC1846B2557}"/>
          </ac:spMkLst>
        </pc:spChg>
        <pc:picChg chg="mod">
          <ac:chgData name="Almasri, Osama" userId="S::osama.almasri@mavs.uta.edu::0945c800-aaaf-4bad-933f-e6264e0e3069" providerId="AD" clId="Web-{FD37E42B-49F2-4F83-8EA7-C52EEF1F94DA}" dt="2025-04-24T23:36:52.560" v="40" actId="1076"/>
          <ac:picMkLst>
            <pc:docMk/>
            <pc:sldMk cId="2723432713" sldId="333"/>
            <ac:picMk id="10" creationId="{1ED9C208-82F2-490B-F411-AF7818888855}"/>
          </ac:picMkLst>
        </pc:picChg>
      </pc:sldChg>
    </pc:docChg>
  </pc:docChgLst>
  <pc:docChgLst>
    <pc:chgData name="Almasri, Osama" userId="0945c800-aaaf-4bad-933f-e6264e0e3069" providerId="ADAL" clId="{6EC79B40-8DAF-4032-BF05-72B5DF9D6132}"/>
    <pc:docChg chg="undo custSel modSld">
      <pc:chgData name="Almasri, Osama" userId="0945c800-aaaf-4bad-933f-e6264e0e3069" providerId="ADAL" clId="{6EC79B40-8DAF-4032-BF05-72B5DF9D6132}" dt="2025-05-02T09:39:39.276" v="342" actId="1076"/>
      <pc:docMkLst>
        <pc:docMk/>
      </pc:docMkLst>
      <pc:sldChg chg="modSp mod">
        <pc:chgData name="Almasri, Osama" userId="0945c800-aaaf-4bad-933f-e6264e0e3069" providerId="ADAL" clId="{6EC79B40-8DAF-4032-BF05-72B5DF9D6132}" dt="2025-04-18T11:29:25.118" v="330" actId="1076"/>
        <pc:sldMkLst>
          <pc:docMk/>
          <pc:sldMk cId="215723985" sldId="282"/>
        </pc:sldMkLst>
        <pc:picChg chg="mod">
          <ac:chgData name="Almasri, Osama" userId="0945c800-aaaf-4bad-933f-e6264e0e3069" providerId="ADAL" clId="{6EC79B40-8DAF-4032-BF05-72B5DF9D6132}" dt="2025-04-18T11:29:25.118" v="330" actId="1076"/>
          <ac:picMkLst>
            <pc:docMk/>
            <pc:sldMk cId="215723985" sldId="282"/>
            <ac:picMk id="6" creationId="{E651BDDB-5E96-CAC5-58DB-64F898F59AAB}"/>
          </ac:picMkLst>
        </pc:picChg>
      </pc:sldChg>
      <pc:sldChg chg="modSp mod">
        <pc:chgData name="Almasri, Osama" userId="0945c800-aaaf-4bad-933f-e6264e0e3069" providerId="ADAL" clId="{6EC79B40-8DAF-4032-BF05-72B5DF9D6132}" dt="2025-04-18T11:28:28.271" v="329" actId="20577"/>
        <pc:sldMkLst>
          <pc:docMk/>
          <pc:sldMk cId="1494480478" sldId="320"/>
        </pc:sldMkLst>
        <pc:spChg chg="mod">
          <ac:chgData name="Almasri, Osama" userId="0945c800-aaaf-4bad-933f-e6264e0e3069" providerId="ADAL" clId="{6EC79B40-8DAF-4032-BF05-72B5DF9D6132}" dt="2025-04-18T10:20:57.943" v="92" actId="20577"/>
          <ac:spMkLst>
            <pc:docMk/>
            <pc:sldMk cId="1494480478" sldId="320"/>
            <ac:spMk id="7" creationId="{58F402B9-A679-F716-B025-700F80C2DBAE}"/>
          </ac:spMkLst>
        </pc:spChg>
      </pc:sldChg>
      <pc:sldChg chg="modSp mod">
        <pc:chgData name="Almasri, Osama" userId="0945c800-aaaf-4bad-933f-e6264e0e3069" providerId="ADAL" clId="{6EC79B40-8DAF-4032-BF05-72B5DF9D6132}" dt="2025-04-18T06:47:11.378" v="15" actId="1076"/>
        <pc:sldMkLst>
          <pc:docMk/>
          <pc:sldMk cId="1958637789" sldId="321"/>
        </pc:sldMkLst>
      </pc:sldChg>
      <pc:sldChg chg="addSp modSp mod">
        <pc:chgData name="Almasri, Osama" userId="0945c800-aaaf-4bad-933f-e6264e0e3069" providerId="ADAL" clId="{6EC79B40-8DAF-4032-BF05-72B5DF9D6132}" dt="2025-04-18T11:29:59.229" v="338" actId="1076"/>
        <pc:sldMkLst>
          <pc:docMk/>
          <pc:sldMk cId="54637961" sldId="322"/>
        </pc:sldMkLst>
        <pc:spChg chg="mod">
          <ac:chgData name="Almasri, Osama" userId="0945c800-aaaf-4bad-933f-e6264e0e3069" providerId="ADAL" clId="{6EC79B40-8DAF-4032-BF05-72B5DF9D6132}" dt="2025-04-18T06:47:03.738" v="14" actId="1076"/>
          <ac:spMkLst>
            <pc:docMk/>
            <pc:sldMk cId="54637961" sldId="322"/>
            <ac:spMk id="4" creationId="{72742626-8BC3-1E0B-BB21-27F97E6ABCA4}"/>
          </ac:spMkLst>
        </pc:spChg>
      </pc:sldChg>
      <pc:sldChg chg="modSp mod">
        <pc:chgData name="Almasri, Osama" userId="0945c800-aaaf-4bad-933f-e6264e0e3069" providerId="ADAL" clId="{6EC79B40-8DAF-4032-BF05-72B5DF9D6132}" dt="2025-04-18T10:19:45.914" v="90" actId="14"/>
        <pc:sldMkLst>
          <pc:docMk/>
          <pc:sldMk cId="1011380077" sldId="323"/>
        </pc:sldMkLst>
        <pc:spChg chg="mod">
          <ac:chgData name="Almasri, Osama" userId="0945c800-aaaf-4bad-933f-e6264e0e3069" providerId="ADAL" clId="{6EC79B40-8DAF-4032-BF05-72B5DF9D6132}" dt="2025-04-18T10:19:45.914" v="90" actId="14"/>
          <ac:spMkLst>
            <pc:docMk/>
            <pc:sldMk cId="1011380077" sldId="323"/>
            <ac:spMk id="4" creationId="{F40F912A-89C5-0171-355B-3CDF31CECAF0}"/>
          </ac:spMkLst>
        </pc:spChg>
      </pc:sldChg>
      <pc:sldChg chg="modSp mod">
        <pc:chgData name="Almasri, Osama" userId="0945c800-aaaf-4bad-933f-e6264e0e3069" providerId="ADAL" clId="{6EC79B40-8DAF-4032-BF05-72B5DF9D6132}" dt="2025-04-18T07:01:17.434" v="87" actId="1076"/>
        <pc:sldMkLst>
          <pc:docMk/>
          <pc:sldMk cId="4043485306" sldId="325"/>
        </pc:sldMkLst>
        <pc:spChg chg="mod">
          <ac:chgData name="Almasri, Osama" userId="0945c800-aaaf-4bad-933f-e6264e0e3069" providerId="ADAL" clId="{6EC79B40-8DAF-4032-BF05-72B5DF9D6132}" dt="2025-04-18T06:48:43.994" v="17" actId="1076"/>
          <ac:spMkLst>
            <pc:docMk/>
            <pc:sldMk cId="4043485306" sldId="325"/>
            <ac:spMk id="8" creationId="{DB74C29F-E6A2-D583-5FC7-F95C714738CB}"/>
          </ac:spMkLst>
        </pc:spChg>
        <pc:spChg chg="mod">
          <ac:chgData name="Almasri, Osama" userId="0945c800-aaaf-4bad-933f-e6264e0e3069" providerId="ADAL" clId="{6EC79B40-8DAF-4032-BF05-72B5DF9D6132}" dt="2025-04-18T07:00:39.404" v="74" actId="1076"/>
          <ac:spMkLst>
            <pc:docMk/>
            <pc:sldMk cId="4043485306" sldId="325"/>
            <ac:spMk id="10" creationId="{CAE80DE6-C332-7327-7F3F-0A643437F35C}"/>
          </ac:spMkLst>
        </pc:spChg>
        <pc:spChg chg="mod">
          <ac:chgData name="Almasri, Osama" userId="0945c800-aaaf-4bad-933f-e6264e0e3069" providerId="ADAL" clId="{6EC79B40-8DAF-4032-BF05-72B5DF9D6132}" dt="2025-04-18T07:00:56.128" v="77" actId="1076"/>
          <ac:spMkLst>
            <pc:docMk/>
            <pc:sldMk cId="4043485306" sldId="325"/>
            <ac:spMk id="11" creationId="{30FEAA74-B154-4A8E-7E03-880FFB000264}"/>
          </ac:spMkLst>
        </pc:spChg>
        <pc:spChg chg="mod">
          <ac:chgData name="Almasri, Osama" userId="0945c800-aaaf-4bad-933f-e6264e0e3069" providerId="ADAL" clId="{6EC79B40-8DAF-4032-BF05-72B5DF9D6132}" dt="2025-04-18T07:01:17.434" v="87" actId="1076"/>
          <ac:spMkLst>
            <pc:docMk/>
            <pc:sldMk cId="4043485306" sldId="325"/>
            <ac:spMk id="12" creationId="{27A98B72-2EFD-7BB7-A054-74836079AAC5}"/>
          </ac:spMkLst>
        </pc:spChg>
        <pc:picChg chg="mod">
          <ac:chgData name="Almasri, Osama" userId="0945c800-aaaf-4bad-933f-e6264e0e3069" providerId="ADAL" clId="{6EC79B40-8DAF-4032-BF05-72B5DF9D6132}" dt="2025-04-18T06:55:41.084" v="62" actId="1076"/>
          <ac:picMkLst>
            <pc:docMk/>
            <pc:sldMk cId="4043485306" sldId="325"/>
            <ac:picMk id="2052" creationId="{4761AB9C-368C-4578-C69C-4B71572884B0}"/>
          </ac:picMkLst>
        </pc:picChg>
        <pc:picChg chg="mod">
          <ac:chgData name="Almasri, Osama" userId="0945c800-aaaf-4bad-933f-e6264e0e3069" providerId="ADAL" clId="{6EC79B40-8DAF-4032-BF05-72B5DF9D6132}" dt="2025-04-18T06:55:53.717" v="64" actId="1076"/>
          <ac:picMkLst>
            <pc:docMk/>
            <pc:sldMk cId="4043485306" sldId="325"/>
            <ac:picMk id="2054" creationId="{4FEE6F6D-42FE-737D-6863-60CA49BFCAC9}"/>
          </ac:picMkLst>
        </pc:picChg>
        <pc:picChg chg="mod">
          <ac:chgData name="Almasri, Osama" userId="0945c800-aaaf-4bad-933f-e6264e0e3069" providerId="ADAL" clId="{6EC79B40-8DAF-4032-BF05-72B5DF9D6132}" dt="2025-04-18T07:01:01.319" v="84" actId="1036"/>
          <ac:picMkLst>
            <pc:docMk/>
            <pc:sldMk cId="4043485306" sldId="325"/>
            <ac:picMk id="2056" creationId="{505E7E87-EF8D-1CDF-5AF1-558F5C228945}"/>
          </ac:picMkLst>
        </pc:picChg>
      </pc:sldChg>
      <pc:sldChg chg="modSp mod">
        <pc:chgData name="Almasri, Osama" userId="0945c800-aaaf-4bad-933f-e6264e0e3069" providerId="ADAL" clId="{6EC79B40-8DAF-4032-BF05-72B5DF9D6132}" dt="2025-05-02T09:39:39.276" v="342" actId="1076"/>
        <pc:sldMkLst>
          <pc:docMk/>
          <pc:sldMk cId="4150724906" sldId="331"/>
        </pc:sldMkLst>
        <pc:picChg chg="mod">
          <ac:chgData name="Almasri, Osama" userId="0945c800-aaaf-4bad-933f-e6264e0e3069" providerId="ADAL" clId="{6EC79B40-8DAF-4032-BF05-72B5DF9D6132}" dt="2025-05-02T09:39:39.276" v="342" actId="1076"/>
          <ac:picMkLst>
            <pc:docMk/>
            <pc:sldMk cId="4150724906" sldId="331"/>
            <ac:picMk id="6" creationId="{33A262E7-79ED-8833-F26A-5AEAAB88EB28}"/>
          </ac:picMkLst>
        </pc:picChg>
      </pc:sldChg>
    </pc:docChg>
  </pc:docChgLst>
  <pc:docChgLst>
    <pc:chgData name="Almasri, Osama" userId="S::osama.almasri@mavs.uta.edu::0945c800-aaaf-4bad-933f-e6264e0e3069" providerId="AD" clId="Web-{194EBD1C-3D20-464F-8730-0E617E0EE19D}"/>
    <pc:docChg chg="addSld delSld modSld">
      <pc:chgData name="Almasri, Osama" userId="S::osama.almasri@mavs.uta.edu::0945c800-aaaf-4bad-933f-e6264e0e3069" providerId="AD" clId="Web-{194EBD1C-3D20-464F-8730-0E617E0EE19D}" dt="2025-04-18T01:35:26.444" v="56" actId="1076"/>
      <pc:docMkLst>
        <pc:docMk/>
      </pc:docMkLst>
      <pc:sldChg chg="modSp">
        <pc:chgData name="Almasri, Osama" userId="S::osama.almasri@mavs.uta.edu::0945c800-aaaf-4bad-933f-e6264e0e3069" providerId="AD" clId="Web-{194EBD1C-3D20-464F-8730-0E617E0EE19D}" dt="2025-04-18T01:24:05.958" v="51" actId="20577"/>
        <pc:sldMkLst>
          <pc:docMk/>
          <pc:sldMk cId="54637961" sldId="322"/>
        </pc:sldMkLst>
        <pc:spChg chg="mod">
          <ac:chgData name="Almasri, Osama" userId="S::osama.almasri@mavs.uta.edu::0945c800-aaaf-4bad-933f-e6264e0e3069" providerId="AD" clId="Web-{194EBD1C-3D20-464F-8730-0E617E0EE19D}" dt="2025-04-18T01:24:05.958" v="51" actId="20577"/>
          <ac:spMkLst>
            <pc:docMk/>
            <pc:sldMk cId="54637961" sldId="322"/>
            <ac:spMk id="4" creationId="{72742626-8BC3-1E0B-BB21-27F97E6ABCA4}"/>
          </ac:spMkLst>
        </pc:spChg>
      </pc:sldChg>
      <pc:sldChg chg="modSp add del">
        <pc:chgData name="Almasri, Osama" userId="S::osama.almasri@mavs.uta.edu::0945c800-aaaf-4bad-933f-e6264e0e3069" providerId="AD" clId="Web-{194EBD1C-3D20-464F-8730-0E617E0EE19D}" dt="2025-04-18T01:25:28.552" v="55"/>
        <pc:sldMkLst>
          <pc:docMk/>
          <pc:sldMk cId="1011380077" sldId="323"/>
        </pc:sldMkLst>
        <pc:spChg chg="mod">
          <ac:chgData name="Almasri, Osama" userId="S::osama.almasri@mavs.uta.edu::0945c800-aaaf-4bad-933f-e6264e0e3069" providerId="AD" clId="Web-{194EBD1C-3D20-464F-8730-0E617E0EE19D}" dt="2025-04-18T01:24:13.505" v="53" actId="20577"/>
          <ac:spMkLst>
            <pc:docMk/>
            <pc:sldMk cId="1011380077" sldId="323"/>
            <ac:spMk id="2" creationId="{BFFA375B-F1FB-1BBF-CBB7-296FACFAA4D3}"/>
          </ac:spMkLst>
        </pc:spChg>
        <pc:spChg chg="mod">
          <ac:chgData name="Almasri, Osama" userId="S::osama.almasri@mavs.uta.edu::0945c800-aaaf-4bad-933f-e6264e0e3069" providerId="AD" clId="Web-{194EBD1C-3D20-464F-8730-0E617E0EE19D}" dt="2025-04-18T01:21:43.597" v="10" actId="20577"/>
          <ac:spMkLst>
            <pc:docMk/>
            <pc:sldMk cId="1011380077" sldId="323"/>
            <ac:spMk id="4" creationId="{F40F912A-89C5-0171-355B-3CDF31CECAF0}"/>
          </ac:spMkLst>
        </pc:spChg>
      </pc:sldChg>
      <pc:sldChg chg="modSp">
        <pc:chgData name="Almasri, Osama" userId="S::osama.almasri@mavs.uta.edu::0945c800-aaaf-4bad-933f-e6264e0e3069" providerId="AD" clId="Web-{194EBD1C-3D20-464F-8730-0E617E0EE19D}" dt="2025-04-18T01:35:26.444" v="56" actId="1076"/>
        <pc:sldMkLst>
          <pc:docMk/>
          <pc:sldMk cId="4043485306" sldId="325"/>
        </pc:sldMkLst>
      </pc:sldChg>
    </pc:docChg>
  </pc:docChgLst>
  <pc:docChgLst>
    <pc:chgData name="Almasri, Osama" userId="S::osama.almasri@mavs.uta.edu::0945c800-aaaf-4bad-933f-e6264e0e3069" providerId="AD" clId="Web-{FAC9FB6A-A437-4973-8ADE-64083CCD3EF8}"/>
    <pc:docChg chg="mod addSld modSld sldOrd modMainMaster">
      <pc:chgData name="Almasri, Osama" userId="S::osama.almasri@mavs.uta.edu::0945c800-aaaf-4bad-933f-e6264e0e3069" providerId="AD" clId="Web-{FAC9FB6A-A437-4973-8ADE-64083CCD3EF8}" dt="2025-04-18T00:17:15.259" v="272"/>
      <pc:docMkLst>
        <pc:docMk/>
      </pc:docMkLst>
      <pc:sldChg chg="addSp modSp">
        <pc:chgData name="Almasri, Osama" userId="S::osama.almasri@mavs.uta.edu::0945c800-aaaf-4bad-933f-e6264e0e3069" providerId="AD" clId="Web-{FAC9FB6A-A437-4973-8ADE-64083CCD3EF8}" dt="2025-04-18T00:10:47.446" v="251" actId="1076"/>
        <pc:sldMkLst>
          <pc:docMk/>
          <pc:sldMk cId="215723985" sldId="282"/>
        </pc:sldMkLst>
        <pc:spChg chg="mod">
          <ac:chgData name="Almasri, Osama" userId="S::osama.almasri@mavs.uta.edu::0945c800-aaaf-4bad-933f-e6264e0e3069" providerId="AD" clId="Web-{FAC9FB6A-A437-4973-8ADE-64083CCD3EF8}" dt="2025-04-18T00:02:00.314" v="127" actId="14100"/>
          <ac:spMkLst>
            <pc:docMk/>
            <pc:sldMk cId="215723985" sldId="282"/>
            <ac:spMk id="2" creationId="{3F89E92A-5BA8-3F42-81FD-952F958B68EC}"/>
          </ac:spMkLst>
        </pc:spChg>
        <pc:spChg chg="mod">
          <ac:chgData name="Almasri, Osama" userId="S::osama.almasri@mavs.uta.edu::0945c800-aaaf-4bad-933f-e6264e0e3069" providerId="AD" clId="Web-{FAC9FB6A-A437-4973-8ADE-64083CCD3EF8}" dt="2025-04-18T00:00:49.314" v="47" actId="20577"/>
          <ac:spMkLst>
            <pc:docMk/>
            <pc:sldMk cId="215723985" sldId="282"/>
            <ac:spMk id="3" creationId="{B2EB5C99-0433-CA4C-BCDF-6FE96532A669}"/>
          </ac:spMkLst>
        </pc:spChg>
        <pc:spChg chg="mod">
          <ac:chgData name="Almasri, Osama" userId="S::osama.almasri@mavs.uta.edu::0945c800-aaaf-4bad-933f-e6264e0e3069" providerId="AD" clId="Web-{FAC9FB6A-A437-4973-8ADE-64083CCD3EF8}" dt="2025-04-18T00:00:35.799" v="33" actId="20577"/>
          <ac:spMkLst>
            <pc:docMk/>
            <pc:sldMk cId="215723985" sldId="282"/>
            <ac:spMk id="4" creationId="{A92BFB8A-B48E-3048-95CB-0E471938D6C7}"/>
          </ac:spMkLst>
        </pc:spChg>
        <pc:spChg chg="mod">
          <ac:chgData name="Almasri, Osama" userId="S::osama.almasri@mavs.uta.edu::0945c800-aaaf-4bad-933f-e6264e0e3069" providerId="AD" clId="Web-{FAC9FB6A-A437-4973-8ADE-64083CCD3EF8}" dt="2025-04-18T00:00:25.908" v="19" actId="20577"/>
          <ac:spMkLst>
            <pc:docMk/>
            <pc:sldMk cId="215723985" sldId="282"/>
            <ac:spMk id="5" creationId="{83B848F2-6BE7-3141-86BE-B5237EC8AC77}"/>
          </ac:spMkLst>
        </pc:spChg>
        <pc:picChg chg="add mod">
          <ac:chgData name="Almasri, Osama" userId="S::osama.almasri@mavs.uta.edu::0945c800-aaaf-4bad-933f-e6264e0e3069" providerId="AD" clId="Web-{FAC9FB6A-A437-4973-8ADE-64083CCD3EF8}" dt="2025-04-18T00:10:47.446" v="251" actId="1076"/>
          <ac:picMkLst>
            <pc:docMk/>
            <pc:sldMk cId="215723985" sldId="282"/>
            <ac:picMk id="6" creationId="{E651BDDB-5E96-CAC5-58DB-64F898F59AAB}"/>
          </ac:picMkLst>
        </pc:picChg>
      </pc:sldChg>
      <pc:sldChg chg="ord">
        <pc:chgData name="Almasri, Osama" userId="S::osama.almasri@mavs.uta.edu::0945c800-aaaf-4bad-933f-e6264e0e3069" providerId="AD" clId="Web-{FAC9FB6A-A437-4973-8ADE-64083CCD3EF8}" dt="2025-04-17T23:57:54.095" v="0"/>
        <pc:sldMkLst>
          <pc:docMk/>
          <pc:sldMk cId="1494480478" sldId="320"/>
        </pc:sldMkLst>
      </pc:sldChg>
      <pc:sldChg chg="addSp delSp modSp mod ord modClrScheme chgLayout">
        <pc:chgData name="Almasri, Osama" userId="S::osama.almasri@mavs.uta.edu::0945c800-aaaf-4bad-933f-e6264e0e3069" providerId="AD" clId="Web-{FAC9FB6A-A437-4973-8ADE-64083CCD3EF8}" dt="2025-04-18T00:16:20.056" v="260" actId="1076"/>
        <pc:sldMkLst>
          <pc:docMk/>
          <pc:sldMk cId="54637961" sldId="322"/>
        </pc:sldMkLst>
        <pc:spChg chg="mod ord">
          <ac:chgData name="Almasri, Osama" userId="S::osama.almasri@mavs.uta.edu::0945c800-aaaf-4bad-933f-e6264e0e3069" providerId="AD" clId="Web-{FAC9FB6A-A437-4973-8ADE-64083CCD3EF8}" dt="2025-04-17T23:59:46.361" v="7" actId="20577"/>
          <ac:spMkLst>
            <pc:docMk/>
            <pc:sldMk cId="54637961" sldId="322"/>
            <ac:spMk id="2" creationId="{774AF540-AE17-6ACA-82A0-9DDCB59FDA4C}"/>
          </ac:spMkLst>
        </pc:spChg>
        <pc:spChg chg="mod ord">
          <ac:chgData name="Almasri, Osama" userId="S::osama.almasri@mavs.uta.edu::0945c800-aaaf-4bad-933f-e6264e0e3069" providerId="AD" clId="Web-{FAC9FB6A-A437-4973-8ADE-64083CCD3EF8}" dt="2025-04-18T00:06:28.534" v="246" actId="20577"/>
          <ac:spMkLst>
            <pc:docMk/>
            <pc:sldMk cId="54637961" sldId="322"/>
            <ac:spMk id="4" creationId="{72742626-8BC3-1E0B-BB21-27F97E6ABCA4}"/>
          </ac:spMkLst>
        </pc:spChg>
      </pc:sldChg>
      <pc:sldChg chg="modSp add replId">
        <pc:chgData name="Almasri, Osama" userId="S::osama.almasri@mavs.uta.edu::0945c800-aaaf-4bad-933f-e6264e0e3069" providerId="AD" clId="Web-{FAC9FB6A-A437-4973-8ADE-64083CCD3EF8}" dt="2025-04-18T00:03:13.971" v="172" actId="20577"/>
        <pc:sldMkLst>
          <pc:docMk/>
          <pc:sldMk cId="1011380077" sldId="323"/>
        </pc:sldMkLst>
        <pc:spChg chg="mod">
          <ac:chgData name="Almasri, Osama" userId="S::osama.almasri@mavs.uta.edu::0945c800-aaaf-4bad-933f-e6264e0e3069" providerId="AD" clId="Web-{FAC9FB6A-A437-4973-8ADE-64083CCD3EF8}" dt="2025-04-18T00:02:53.299" v="150" actId="20577"/>
          <ac:spMkLst>
            <pc:docMk/>
            <pc:sldMk cId="1011380077" sldId="323"/>
            <ac:spMk id="2" creationId="{BFFA375B-F1FB-1BBF-CBB7-296FACFAA4D3}"/>
          </ac:spMkLst>
        </pc:spChg>
        <pc:spChg chg="mod">
          <ac:chgData name="Almasri, Osama" userId="S::osama.almasri@mavs.uta.edu::0945c800-aaaf-4bad-933f-e6264e0e3069" providerId="AD" clId="Web-{FAC9FB6A-A437-4973-8ADE-64083CCD3EF8}" dt="2025-04-18T00:03:13.971" v="172" actId="20577"/>
          <ac:spMkLst>
            <pc:docMk/>
            <pc:sldMk cId="1011380077" sldId="323"/>
            <ac:spMk id="4" creationId="{F40F912A-89C5-0171-355B-3CDF31CECAF0}"/>
          </ac:spMkLst>
        </pc:spChg>
      </pc:sldChg>
      <pc:sldMasterChg chg="mod modSldLayout">
        <pc:chgData name="Almasri, Osama" userId="S::osama.almasri@mavs.uta.edu::0945c800-aaaf-4bad-933f-e6264e0e3069" providerId="AD" clId="Web-{FAC9FB6A-A437-4973-8ADE-64083CCD3EF8}" dt="2025-04-18T00:17:15.259" v="272"/>
        <pc:sldMasterMkLst>
          <pc:docMk/>
          <pc:sldMasterMk cId="484154639" sldId="2147483648"/>
        </pc:sldMasterMkLst>
        <pc:sldLayoutChg chg="mod">
          <pc:chgData name="Almasri, Osama" userId="S::osama.almasri@mavs.uta.edu::0945c800-aaaf-4bad-933f-e6264e0e3069" providerId="AD" clId="Web-{FAC9FB6A-A437-4973-8ADE-64083CCD3EF8}" dt="2025-04-18T00:17:15.259" v="272"/>
          <pc:sldLayoutMkLst>
            <pc:docMk/>
            <pc:sldMasterMk cId="484154639" sldId="2147483648"/>
            <pc:sldLayoutMk cId="1940957391" sldId="2147483649"/>
          </pc:sldLayoutMkLst>
        </pc:sldLayoutChg>
        <pc:sldLayoutChg chg="mod">
          <pc:chgData name="Almasri, Osama" userId="S::osama.almasri@mavs.uta.edu::0945c800-aaaf-4bad-933f-e6264e0e3069" providerId="AD" clId="Web-{FAC9FB6A-A437-4973-8ADE-64083CCD3EF8}" dt="2025-04-18T00:17:15.259" v="272"/>
          <pc:sldLayoutMkLst>
            <pc:docMk/>
            <pc:sldMasterMk cId="484154639" sldId="2147483648"/>
            <pc:sldLayoutMk cId="4266960257" sldId="2147483650"/>
          </pc:sldLayoutMkLst>
        </pc:sldLayoutChg>
        <pc:sldLayoutChg chg="mod">
          <pc:chgData name="Almasri, Osama" userId="S::osama.almasri@mavs.uta.edu::0945c800-aaaf-4bad-933f-e6264e0e3069" providerId="AD" clId="Web-{FAC9FB6A-A437-4973-8ADE-64083CCD3EF8}" dt="2025-04-18T00:17:15.259" v="272"/>
          <pc:sldLayoutMkLst>
            <pc:docMk/>
            <pc:sldMasterMk cId="484154639" sldId="2147483648"/>
            <pc:sldLayoutMk cId="3114677878" sldId="2147483652"/>
          </pc:sldLayoutMkLst>
        </pc:sldLayoutChg>
        <pc:sldLayoutChg chg="mod">
          <pc:chgData name="Almasri, Osama" userId="S::osama.almasri@mavs.uta.edu::0945c800-aaaf-4bad-933f-e6264e0e3069" providerId="AD" clId="Web-{FAC9FB6A-A437-4973-8ADE-64083CCD3EF8}" dt="2025-04-18T00:17:15.259" v="272"/>
          <pc:sldLayoutMkLst>
            <pc:docMk/>
            <pc:sldMasterMk cId="484154639" sldId="2147483648"/>
            <pc:sldLayoutMk cId="2452877909" sldId="2147483654"/>
          </pc:sldLayoutMkLst>
        </pc:sldLayoutChg>
        <pc:sldLayoutChg chg="mod">
          <pc:chgData name="Almasri, Osama" userId="S::osama.almasri@mavs.uta.edu::0945c800-aaaf-4bad-933f-e6264e0e3069" providerId="AD" clId="Web-{FAC9FB6A-A437-4973-8ADE-64083CCD3EF8}" dt="2025-04-18T00:17:15.259" v="272"/>
          <pc:sldLayoutMkLst>
            <pc:docMk/>
            <pc:sldMasterMk cId="484154639" sldId="2147483648"/>
            <pc:sldLayoutMk cId="3181464683" sldId="2147483659"/>
          </pc:sldLayoutMkLst>
        </pc:sldLayoutChg>
        <pc:sldLayoutChg chg="mod">
          <pc:chgData name="Almasri, Osama" userId="S::osama.almasri@mavs.uta.edu::0945c800-aaaf-4bad-933f-e6264e0e3069" providerId="AD" clId="Web-{FAC9FB6A-A437-4973-8ADE-64083CCD3EF8}" dt="2025-04-18T00:17:15.259" v="272"/>
          <pc:sldLayoutMkLst>
            <pc:docMk/>
            <pc:sldMasterMk cId="484154639" sldId="2147483648"/>
            <pc:sldLayoutMk cId="3780953523" sldId="2147483660"/>
          </pc:sldLayoutMkLst>
        </pc:sldLayoutChg>
        <pc:sldLayoutChg chg="mod">
          <pc:chgData name="Almasri, Osama" userId="S::osama.almasri@mavs.uta.edu::0945c800-aaaf-4bad-933f-e6264e0e3069" providerId="AD" clId="Web-{FAC9FB6A-A437-4973-8ADE-64083CCD3EF8}" dt="2025-04-18T00:17:15.259" v="272"/>
          <pc:sldLayoutMkLst>
            <pc:docMk/>
            <pc:sldMasterMk cId="484154639" sldId="2147483648"/>
            <pc:sldLayoutMk cId="3238597867" sldId="2147483661"/>
          </pc:sldLayoutMkLst>
        </pc:sldLayoutChg>
        <pc:sldLayoutChg chg="mod">
          <pc:chgData name="Almasri, Osama" userId="S::osama.almasri@mavs.uta.edu::0945c800-aaaf-4bad-933f-e6264e0e3069" providerId="AD" clId="Web-{FAC9FB6A-A437-4973-8ADE-64083CCD3EF8}" dt="2025-04-18T00:17:15.259" v="272"/>
          <pc:sldLayoutMkLst>
            <pc:docMk/>
            <pc:sldMasterMk cId="484154639" sldId="2147483648"/>
            <pc:sldLayoutMk cId="933253444" sldId="2147483662"/>
          </pc:sldLayoutMkLst>
        </pc:sldLayoutChg>
        <pc:sldLayoutChg chg="mod">
          <pc:chgData name="Almasri, Osama" userId="S::osama.almasri@mavs.uta.edu::0945c800-aaaf-4bad-933f-e6264e0e3069" providerId="AD" clId="Web-{FAC9FB6A-A437-4973-8ADE-64083CCD3EF8}" dt="2025-04-18T00:17:15.259" v="272"/>
          <pc:sldLayoutMkLst>
            <pc:docMk/>
            <pc:sldMasterMk cId="484154639" sldId="2147483648"/>
            <pc:sldLayoutMk cId="1750241914" sldId="2147483663"/>
          </pc:sldLayoutMkLst>
        </pc:sldLayoutChg>
        <pc:sldLayoutChg chg="mod">
          <pc:chgData name="Almasri, Osama" userId="S::osama.almasri@mavs.uta.edu::0945c800-aaaf-4bad-933f-e6264e0e3069" providerId="AD" clId="Web-{FAC9FB6A-A437-4973-8ADE-64083CCD3EF8}" dt="2025-04-18T00:17:15.259" v="272"/>
          <pc:sldLayoutMkLst>
            <pc:docMk/>
            <pc:sldMasterMk cId="484154639" sldId="2147483648"/>
            <pc:sldLayoutMk cId="3380621571" sldId="2147483664"/>
          </pc:sldLayoutMkLst>
        </pc:sldLayoutChg>
        <pc:sldLayoutChg chg="mod">
          <pc:chgData name="Almasri, Osama" userId="S::osama.almasri@mavs.uta.edu::0945c800-aaaf-4bad-933f-e6264e0e3069" providerId="AD" clId="Web-{FAC9FB6A-A437-4973-8ADE-64083CCD3EF8}" dt="2025-04-18T00:17:15.259" v="272"/>
          <pc:sldLayoutMkLst>
            <pc:docMk/>
            <pc:sldMasterMk cId="484154639" sldId="2147483648"/>
            <pc:sldLayoutMk cId="3993759362" sldId="2147483665"/>
          </pc:sldLayoutMkLst>
        </pc:sldLayoutChg>
        <pc:sldLayoutChg chg="mod">
          <pc:chgData name="Almasri, Osama" userId="S::osama.almasri@mavs.uta.edu::0945c800-aaaf-4bad-933f-e6264e0e3069" providerId="AD" clId="Web-{FAC9FB6A-A437-4973-8ADE-64083CCD3EF8}" dt="2025-04-18T00:17:15.259" v="272"/>
          <pc:sldLayoutMkLst>
            <pc:docMk/>
            <pc:sldMasterMk cId="484154639" sldId="2147483648"/>
            <pc:sldLayoutMk cId="1166237884" sldId="2147483666"/>
          </pc:sldLayoutMkLst>
        </pc:sldLayoutChg>
      </pc:sldMasterChg>
    </pc:docChg>
  </pc:docChgLst>
  <pc:docChgLst>
    <pc:chgData name="Almasri, Osama" userId="S::osama.almasri@mavs.uta.edu::0945c800-aaaf-4bad-933f-e6264e0e3069" providerId="AD" clId="Web-{367A1A14-2348-4CB9-A3E4-9CA9C9EB01E2}"/>
    <pc:docChg chg="modSld">
      <pc:chgData name="Almasri, Osama" userId="S::osama.almasri@mavs.uta.edu::0945c800-aaaf-4bad-933f-e6264e0e3069" providerId="AD" clId="Web-{367A1A14-2348-4CB9-A3E4-9CA9C9EB01E2}" dt="2025-04-25T15:09:11.279" v="0"/>
      <pc:docMkLst>
        <pc:docMk/>
      </pc:docMkLst>
      <pc:sldChg chg="addSp delSp modSp">
        <pc:chgData name="Almasri, Osama" userId="S::osama.almasri@mavs.uta.edu::0945c800-aaaf-4bad-933f-e6264e0e3069" providerId="AD" clId="Web-{367A1A14-2348-4CB9-A3E4-9CA9C9EB01E2}" dt="2025-04-25T15:09:11.279" v="0"/>
        <pc:sldMkLst>
          <pc:docMk/>
          <pc:sldMk cId="1494480478" sldId="320"/>
        </pc:sldMkLst>
      </pc:sldChg>
    </pc:docChg>
  </pc:docChgLst>
  <pc:docChgLst>
    <pc:chgData name="Carter, Tayden James" userId="4b2d92e7-0e40-4699-b6d0-dc622da9bb2e" providerId="ADAL" clId="{5E5391E1-4E99-4BBF-BDA1-E29A23810651}"/>
    <pc:docChg chg="undo custSel addSld delSld modSld sldOrd">
      <pc:chgData name="Carter, Tayden James" userId="4b2d92e7-0e40-4699-b6d0-dc622da9bb2e" providerId="ADAL" clId="{5E5391E1-4E99-4BBF-BDA1-E29A23810651}" dt="2025-04-25T16:32:47.749" v="6934"/>
      <pc:docMkLst>
        <pc:docMk/>
      </pc:docMkLst>
      <pc:sldChg chg="del">
        <pc:chgData name="Carter, Tayden James" userId="4b2d92e7-0e40-4699-b6d0-dc622da9bb2e" providerId="ADAL" clId="{5E5391E1-4E99-4BBF-BDA1-E29A23810651}" dt="2025-04-16T20:45:09.181" v="2917" actId="47"/>
        <pc:sldMkLst>
          <pc:docMk/>
          <pc:sldMk cId="780573184" sldId="259"/>
        </pc:sldMkLst>
      </pc:sldChg>
      <pc:sldChg chg="del">
        <pc:chgData name="Carter, Tayden James" userId="4b2d92e7-0e40-4699-b6d0-dc622da9bb2e" providerId="ADAL" clId="{5E5391E1-4E99-4BBF-BDA1-E29A23810651}" dt="2025-04-16T17:57:21.192" v="1" actId="47"/>
        <pc:sldMkLst>
          <pc:docMk/>
          <pc:sldMk cId="2050345601" sldId="260"/>
        </pc:sldMkLst>
      </pc:sldChg>
      <pc:sldChg chg="del">
        <pc:chgData name="Carter, Tayden James" userId="4b2d92e7-0e40-4699-b6d0-dc622da9bb2e" providerId="ADAL" clId="{5E5391E1-4E99-4BBF-BDA1-E29A23810651}" dt="2025-04-16T17:57:12.334" v="0" actId="47"/>
        <pc:sldMkLst>
          <pc:docMk/>
          <pc:sldMk cId="348426207" sldId="262"/>
        </pc:sldMkLst>
      </pc:sldChg>
      <pc:sldChg chg="addSp delSp modSp mod modAnim">
        <pc:chgData name="Carter, Tayden James" userId="4b2d92e7-0e40-4699-b6d0-dc622da9bb2e" providerId="ADAL" clId="{5E5391E1-4E99-4BBF-BDA1-E29A23810651}" dt="2025-04-25T15:13:18.817" v="6538" actId="20577"/>
        <pc:sldMkLst>
          <pc:docMk/>
          <pc:sldMk cId="359783189" sldId="264"/>
        </pc:sldMkLst>
        <pc:spChg chg="mod">
          <ac:chgData name="Carter, Tayden James" userId="4b2d92e7-0e40-4699-b6d0-dc622da9bb2e" providerId="ADAL" clId="{5E5391E1-4E99-4BBF-BDA1-E29A23810651}" dt="2025-04-25T15:13:18.817" v="6538" actId="20577"/>
          <ac:spMkLst>
            <pc:docMk/>
            <pc:sldMk cId="359783189" sldId="264"/>
            <ac:spMk id="4" creationId="{042C77EB-B09B-8267-F25A-80B51D6F308B}"/>
          </ac:spMkLst>
        </pc:spChg>
        <pc:spChg chg="mod">
          <ac:chgData name="Carter, Tayden James" userId="4b2d92e7-0e40-4699-b6d0-dc622da9bb2e" providerId="ADAL" clId="{5E5391E1-4E99-4BBF-BDA1-E29A23810651}" dt="2025-04-16T19:33:21.691" v="529" actId="20577"/>
          <ac:spMkLst>
            <pc:docMk/>
            <pc:sldMk cId="359783189" sldId="264"/>
            <ac:spMk id="5" creationId="{7B658A00-7EDB-6845-BAEC-97E32C457AEC}"/>
          </ac:spMkLst>
        </pc:spChg>
        <pc:spChg chg="add mod">
          <ac:chgData name="Carter, Tayden James" userId="4b2d92e7-0e40-4699-b6d0-dc622da9bb2e" providerId="ADAL" clId="{5E5391E1-4E99-4BBF-BDA1-E29A23810651}" dt="2025-04-25T00:01:34.173" v="5894" actId="20577"/>
          <ac:spMkLst>
            <pc:docMk/>
            <pc:sldMk cId="359783189" sldId="264"/>
            <ac:spMk id="6" creationId="{D1ECE84C-9096-8964-115A-E0B5DB3C6544}"/>
          </ac:spMkLst>
        </pc:spChg>
        <pc:spChg chg="add mod">
          <ac:chgData name="Carter, Tayden James" userId="4b2d92e7-0e40-4699-b6d0-dc622da9bb2e" providerId="ADAL" clId="{5E5391E1-4E99-4BBF-BDA1-E29A23810651}" dt="2025-04-24T16:41:22.603" v="4760" actId="1076"/>
          <ac:spMkLst>
            <pc:docMk/>
            <pc:sldMk cId="359783189" sldId="264"/>
            <ac:spMk id="14" creationId="{2EE5B1FA-884C-4B70-B555-0A24568E0DEC}"/>
          </ac:spMkLst>
        </pc:spChg>
        <pc:spChg chg="add mod">
          <ac:chgData name="Carter, Tayden James" userId="4b2d92e7-0e40-4699-b6d0-dc622da9bb2e" providerId="ADAL" clId="{5E5391E1-4E99-4BBF-BDA1-E29A23810651}" dt="2025-04-24T16:41:40.428" v="4766" actId="1076"/>
          <ac:spMkLst>
            <pc:docMk/>
            <pc:sldMk cId="359783189" sldId="264"/>
            <ac:spMk id="17" creationId="{E761FC99-9673-5624-1F87-86E4809DF2EE}"/>
          </ac:spMkLst>
        </pc:spChg>
        <pc:spChg chg="add mod">
          <ac:chgData name="Carter, Tayden James" userId="4b2d92e7-0e40-4699-b6d0-dc622da9bb2e" providerId="ADAL" clId="{5E5391E1-4E99-4BBF-BDA1-E29A23810651}" dt="2025-04-24T16:41:29.321" v="4762" actId="1076"/>
          <ac:spMkLst>
            <pc:docMk/>
            <pc:sldMk cId="359783189" sldId="264"/>
            <ac:spMk id="24" creationId="{8968C9A4-3E83-3D13-8309-5ADE58B100CF}"/>
          </ac:spMkLst>
        </pc:spChg>
        <pc:picChg chg="add mod">
          <ac:chgData name="Carter, Tayden James" userId="4b2d92e7-0e40-4699-b6d0-dc622da9bb2e" providerId="ADAL" clId="{5E5391E1-4E99-4BBF-BDA1-E29A23810651}" dt="2025-04-24T16:41:07.015" v="4755" actId="1076"/>
          <ac:picMkLst>
            <pc:docMk/>
            <pc:sldMk cId="359783189" sldId="264"/>
            <ac:picMk id="11" creationId="{E1BD1485-2DA8-8BB6-CF39-1E382FC336AE}"/>
          </ac:picMkLst>
        </pc:picChg>
        <pc:cxnChg chg="add mod">
          <ac:chgData name="Carter, Tayden James" userId="4b2d92e7-0e40-4699-b6d0-dc622da9bb2e" providerId="ADAL" clId="{5E5391E1-4E99-4BBF-BDA1-E29A23810651}" dt="2025-04-24T16:41:45.299" v="4767" actId="14100"/>
          <ac:cxnSpMkLst>
            <pc:docMk/>
            <pc:sldMk cId="359783189" sldId="264"/>
            <ac:cxnSpMk id="3" creationId="{7CFD5BA2-9015-64D0-AB57-FE01AAD88653}"/>
          </ac:cxnSpMkLst>
        </pc:cxnChg>
        <pc:cxnChg chg="add mod">
          <ac:chgData name="Carter, Tayden James" userId="4b2d92e7-0e40-4699-b6d0-dc622da9bb2e" providerId="ADAL" clId="{5E5391E1-4E99-4BBF-BDA1-E29A23810651}" dt="2025-04-24T16:41:31.611" v="4763" actId="14100"/>
          <ac:cxnSpMkLst>
            <pc:docMk/>
            <pc:sldMk cId="359783189" sldId="264"/>
            <ac:cxnSpMk id="8" creationId="{EF8C64D0-03E9-6A30-2BE1-D3706A477FA3}"/>
          </ac:cxnSpMkLst>
        </pc:cxnChg>
        <pc:cxnChg chg="add mod">
          <ac:chgData name="Carter, Tayden James" userId="4b2d92e7-0e40-4699-b6d0-dc622da9bb2e" providerId="ADAL" clId="{5E5391E1-4E99-4BBF-BDA1-E29A23810651}" dt="2025-04-24T16:41:24.937" v="4761" actId="14100"/>
          <ac:cxnSpMkLst>
            <pc:docMk/>
            <pc:sldMk cId="359783189" sldId="264"/>
            <ac:cxnSpMk id="10" creationId="{8922AE9A-7EFD-898D-F35B-6EE83DCAC716}"/>
          </ac:cxnSpMkLst>
        </pc:cxnChg>
      </pc:sldChg>
      <pc:sldChg chg="del">
        <pc:chgData name="Carter, Tayden James" userId="4b2d92e7-0e40-4699-b6d0-dc622da9bb2e" providerId="ADAL" clId="{5E5391E1-4E99-4BBF-BDA1-E29A23810651}" dt="2025-04-16T20:45:15.219" v="2919" actId="47"/>
        <pc:sldMkLst>
          <pc:docMk/>
          <pc:sldMk cId="1958528844" sldId="265"/>
        </pc:sldMkLst>
      </pc:sldChg>
      <pc:sldChg chg="addSp delSp modSp mod">
        <pc:chgData name="Carter, Tayden James" userId="4b2d92e7-0e40-4699-b6d0-dc622da9bb2e" providerId="ADAL" clId="{5E5391E1-4E99-4BBF-BDA1-E29A23810651}" dt="2025-04-25T01:18:18.851" v="6523" actId="20577"/>
        <pc:sldMkLst>
          <pc:docMk/>
          <pc:sldMk cId="215723985" sldId="282"/>
        </pc:sldMkLst>
        <pc:spChg chg="mod">
          <ac:chgData name="Carter, Tayden James" userId="4b2d92e7-0e40-4699-b6d0-dc622da9bb2e" providerId="ADAL" clId="{5E5391E1-4E99-4BBF-BDA1-E29A23810651}" dt="2025-04-25T01:14:41.393" v="6520" actId="1076"/>
          <ac:spMkLst>
            <pc:docMk/>
            <pc:sldMk cId="215723985" sldId="282"/>
            <ac:spMk id="2" creationId="{3F89E92A-5BA8-3F42-81FD-952F958B68EC}"/>
          </ac:spMkLst>
        </pc:spChg>
        <pc:spChg chg="add mod">
          <ac:chgData name="Carter, Tayden James" userId="4b2d92e7-0e40-4699-b6d0-dc622da9bb2e" providerId="ADAL" clId="{5E5391E1-4E99-4BBF-BDA1-E29A23810651}" dt="2025-04-25T01:18:18.851" v="6523" actId="20577"/>
          <ac:spMkLst>
            <pc:docMk/>
            <pc:sldMk cId="215723985" sldId="282"/>
            <ac:spMk id="8" creationId="{2244EA52-B6E8-847E-8A80-A92D78E78363}"/>
          </ac:spMkLst>
        </pc:spChg>
      </pc:sldChg>
      <pc:sldChg chg="del">
        <pc:chgData name="Carter, Tayden James" userId="4b2d92e7-0e40-4699-b6d0-dc622da9bb2e" providerId="ADAL" clId="{5E5391E1-4E99-4BBF-BDA1-E29A23810651}" dt="2025-04-16T20:45:10.722" v="2918" actId="47"/>
        <pc:sldMkLst>
          <pc:docMk/>
          <pc:sldMk cId="1458289059" sldId="286"/>
        </pc:sldMkLst>
      </pc:sldChg>
      <pc:sldChg chg="del">
        <pc:chgData name="Carter, Tayden James" userId="4b2d92e7-0e40-4699-b6d0-dc622da9bb2e" providerId="ADAL" clId="{5E5391E1-4E99-4BBF-BDA1-E29A23810651}" dt="2025-04-16T17:57:42.431" v="2" actId="47"/>
        <pc:sldMkLst>
          <pc:docMk/>
          <pc:sldMk cId="1311854878" sldId="287"/>
        </pc:sldMkLst>
      </pc:sldChg>
      <pc:sldChg chg="del">
        <pc:chgData name="Carter, Tayden James" userId="4b2d92e7-0e40-4699-b6d0-dc622da9bb2e" providerId="ADAL" clId="{5E5391E1-4E99-4BBF-BDA1-E29A23810651}" dt="2025-04-16T17:58:21.788" v="3" actId="47"/>
        <pc:sldMkLst>
          <pc:docMk/>
          <pc:sldMk cId="164626872" sldId="311"/>
        </pc:sldMkLst>
      </pc:sldChg>
      <pc:sldChg chg="addSp delSp modSp mod ord">
        <pc:chgData name="Carter, Tayden James" userId="4b2d92e7-0e40-4699-b6d0-dc622da9bb2e" providerId="ADAL" clId="{5E5391E1-4E99-4BBF-BDA1-E29A23810651}" dt="2025-04-25T15:53:53.423" v="6689" actId="5793"/>
        <pc:sldMkLst>
          <pc:docMk/>
          <pc:sldMk cId="2308835044" sldId="312"/>
        </pc:sldMkLst>
        <pc:spChg chg="mod">
          <ac:chgData name="Carter, Tayden James" userId="4b2d92e7-0e40-4699-b6d0-dc622da9bb2e" providerId="ADAL" clId="{5E5391E1-4E99-4BBF-BDA1-E29A23810651}" dt="2025-04-25T15:53:53.423" v="6689" actId="5793"/>
          <ac:spMkLst>
            <pc:docMk/>
            <pc:sldMk cId="2308835044" sldId="312"/>
            <ac:spMk id="2" creationId="{07135254-24A0-4E00-4452-2413D3E97A7C}"/>
          </ac:spMkLst>
        </pc:spChg>
        <pc:spChg chg="mod">
          <ac:chgData name="Carter, Tayden James" userId="4b2d92e7-0e40-4699-b6d0-dc622da9bb2e" providerId="ADAL" clId="{5E5391E1-4E99-4BBF-BDA1-E29A23810651}" dt="2025-04-25T15:13:24.867" v="6540" actId="20577"/>
          <ac:spMkLst>
            <pc:docMk/>
            <pc:sldMk cId="2308835044" sldId="312"/>
            <ac:spMk id="4" creationId="{E1573D77-8097-C1B9-0628-18C3324D2629}"/>
          </ac:spMkLst>
        </pc:spChg>
        <pc:spChg chg="mod">
          <ac:chgData name="Carter, Tayden James" userId="4b2d92e7-0e40-4699-b6d0-dc622da9bb2e" providerId="ADAL" clId="{5E5391E1-4E99-4BBF-BDA1-E29A23810651}" dt="2025-04-25T00:11:54.920" v="5906" actId="1076"/>
          <ac:spMkLst>
            <pc:docMk/>
            <pc:sldMk cId="2308835044" sldId="312"/>
            <ac:spMk id="26" creationId="{FE3C8B43-08DE-F4D7-6D36-A96CE6F83560}"/>
          </ac:spMkLst>
        </pc:spChg>
        <pc:spChg chg="mod">
          <ac:chgData name="Carter, Tayden James" userId="4b2d92e7-0e40-4699-b6d0-dc622da9bb2e" providerId="ADAL" clId="{5E5391E1-4E99-4BBF-BDA1-E29A23810651}" dt="2025-04-25T00:12:09.024" v="5911" actId="1076"/>
          <ac:spMkLst>
            <pc:docMk/>
            <pc:sldMk cId="2308835044" sldId="312"/>
            <ac:spMk id="29" creationId="{BE3BBE39-F81B-A9E3-1B63-8653D1CE9B65}"/>
          </ac:spMkLst>
        </pc:spChg>
        <pc:spChg chg="mod">
          <ac:chgData name="Carter, Tayden James" userId="4b2d92e7-0e40-4699-b6d0-dc622da9bb2e" providerId="ADAL" clId="{5E5391E1-4E99-4BBF-BDA1-E29A23810651}" dt="2025-04-25T00:11:40.331" v="5901" actId="1076"/>
          <ac:spMkLst>
            <pc:docMk/>
            <pc:sldMk cId="2308835044" sldId="312"/>
            <ac:spMk id="32" creationId="{285E8F45-B927-F0B7-9091-44A681E6D7A1}"/>
          </ac:spMkLst>
        </pc:spChg>
        <pc:picChg chg="mod">
          <ac:chgData name="Carter, Tayden James" userId="4b2d92e7-0e40-4699-b6d0-dc622da9bb2e" providerId="ADAL" clId="{5E5391E1-4E99-4BBF-BDA1-E29A23810651}" dt="2025-04-25T00:11:52.204" v="5905" actId="14100"/>
          <ac:picMkLst>
            <pc:docMk/>
            <pc:sldMk cId="2308835044" sldId="312"/>
            <ac:picMk id="25" creationId="{D0B18A9D-7958-28DE-FB03-FD454B19553F}"/>
          </ac:picMkLst>
        </pc:picChg>
        <pc:cxnChg chg="mod">
          <ac:chgData name="Carter, Tayden James" userId="4b2d92e7-0e40-4699-b6d0-dc622da9bb2e" providerId="ADAL" clId="{5E5391E1-4E99-4BBF-BDA1-E29A23810651}" dt="2025-04-25T00:12:01.407" v="5909" actId="14100"/>
          <ac:cxnSpMkLst>
            <pc:docMk/>
            <pc:sldMk cId="2308835044" sldId="312"/>
            <ac:cxnSpMk id="28" creationId="{0B8D0952-DA59-A6C6-1538-0683B4ED55DD}"/>
          </ac:cxnSpMkLst>
        </pc:cxnChg>
        <pc:cxnChg chg="mod">
          <ac:chgData name="Carter, Tayden James" userId="4b2d92e7-0e40-4699-b6d0-dc622da9bb2e" providerId="ADAL" clId="{5E5391E1-4E99-4BBF-BDA1-E29A23810651}" dt="2025-04-25T00:12:57.162" v="5913" actId="14100"/>
          <ac:cxnSpMkLst>
            <pc:docMk/>
            <pc:sldMk cId="2308835044" sldId="312"/>
            <ac:cxnSpMk id="31" creationId="{6706C12A-84F2-415A-2469-8B5D216C734A}"/>
          </ac:cxnSpMkLst>
        </pc:cxnChg>
        <pc:cxnChg chg="mod">
          <ac:chgData name="Carter, Tayden James" userId="4b2d92e7-0e40-4699-b6d0-dc622da9bb2e" providerId="ADAL" clId="{5E5391E1-4E99-4BBF-BDA1-E29A23810651}" dt="2025-04-25T00:13:00.331" v="5914" actId="14100"/>
          <ac:cxnSpMkLst>
            <pc:docMk/>
            <pc:sldMk cId="2308835044" sldId="312"/>
            <ac:cxnSpMk id="35" creationId="{79AB7C16-A43C-EC94-9C61-08920743AD15}"/>
          </ac:cxnSpMkLst>
        </pc:cxnChg>
      </pc:sldChg>
      <pc:sldChg chg="addSp modSp mod ord">
        <pc:chgData name="Carter, Tayden James" userId="4b2d92e7-0e40-4699-b6d0-dc622da9bb2e" providerId="ADAL" clId="{5E5391E1-4E99-4BBF-BDA1-E29A23810651}" dt="2025-04-25T15:54:08.289" v="6696" actId="20577"/>
        <pc:sldMkLst>
          <pc:docMk/>
          <pc:sldMk cId="76825719" sldId="313"/>
        </pc:sldMkLst>
        <pc:spChg chg="mod">
          <ac:chgData name="Carter, Tayden James" userId="4b2d92e7-0e40-4699-b6d0-dc622da9bb2e" providerId="ADAL" clId="{5E5391E1-4E99-4BBF-BDA1-E29A23810651}" dt="2025-04-25T15:54:08.289" v="6696" actId="20577"/>
          <ac:spMkLst>
            <pc:docMk/>
            <pc:sldMk cId="76825719" sldId="313"/>
            <ac:spMk id="2" creationId="{47ECA24C-F072-C17F-6C10-849C052C9BA1}"/>
          </ac:spMkLst>
        </pc:spChg>
        <pc:spChg chg="mod">
          <ac:chgData name="Carter, Tayden James" userId="4b2d92e7-0e40-4699-b6d0-dc622da9bb2e" providerId="ADAL" clId="{5E5391E1-4E99-4BBF-BDA1-E29A23810651}" dt="2025-04-25T15:13:31.215" v="6542" actId="20577"/>
          <ac:spMkLst>
            <pc:docMk/>
            <pc:sldMk cId="76825719" sldId="313"/>
            <ac:spMk id="7" creationId="{731F864A-036C-3236-72FB-0D9583ED35DD}"/>
          </ac:spMkLst>
        </pc:spChg>
        <pc:spChg chg="mod">
          <ac:chgData name="Carter, Tayden James" userId="4b2d92e7-0e40-4699-b6d0-dc622da9bb2e" providerId="ADAL" clId="{5E5391E1-4E99-4BBF-BDA1-E29A23810651}" dt="2025-04-25T00:20:13.562" v="6180" actId="403"/>
          <ac:spMkLst>
            <pc:docMk/>
            <pc:sldMk cId="76825719" sldId="313"/>
            <ac:spMk id="9" creationId="{5FC7A152-1018-AB34-E9DE-312C8A3B82C4}"/>
          </ac:spMkLst>
        </pc:spChg>
        <pc:spChg chg="mod">
          <ac:chgData name="Carter, Tayden James" userId="4b2d92e7-0e40-4699-b6d0-dc622da9bb2e" providerId="ADAL" clId="{5E5391E1-4E99-4BBF-BDA1-E29A23810651}" dt="2025-04-23T21:30:36.519" v="3578" actId="1076"/>
          <ac:spMkLst>
            <pc:docMk/>
            <pc:sldMk cId="76825719" sldId="313"/>
            <ac:spMk id="14" creationId="{67B09489-1FA2-D05F-E274-DF01E1CC122D}"/>
          </ac:spMkLst>
        </pc:spChg>
        <pc:cxnChg chg="mod">
          <ac:chgData name="Carter, Tayden James" userId="4b2d92e7-0e40-4699-b6d0-dc622da9bb2e" providerId="ADAL" clId="{5E5391E1-4E99-4BBF-BDA1-E29A23810651}" dt="2025-04-23T21:30:34.685" v="3574" actId="14100"/>
          <ac:cxnSpMkLst>
            <pc:docMk/>
            <pc:sldMk cId="76825719" sldId="313"/>
            <ac:cxnSpMk id="11" creationId="{BAD61F2C-C774-39E4-831A-0A1A45C6F5AB}"/>
          </ac:cxnSpMkLst>
        </pc:cxnChg>
        <pc:cxnChg chg="mod">
          <ac:chgData name="Carter, Tayden James" userId="4b2d92e7-0e40-4699-b6d0-dc622da9bb2e" providerId="ADAL" clId="{5E5391E1-4E99-4BBF-BDA1-E29A23810651}" dt="2025-04-23T21:30:33.873" v="3572" actId="14100"/>
          <ac:cxnSpMkLst>
            <pc:docMk/>
            <pc:sldMk cId="76825719" sldId="313"/>
            <ac:cxnSpMk id="16" creationId="{F7E6FA14-5767-9ECC-1214-0E6647017CB3}"/>
          </ac:cxnSpMkLst>
        </pc:cxnChg>
      </pc:sldChg>
      <pc:sldChg chg="addSp delSp modSp new mod ord">
        <pc:chgData name="Carter, Tayden James" userId="4b2d92e7-0e40-4699-b6d0-dc622da9bb2e" providerId="ADAL" clId="{5E5391E1-4E99-4BBF-BDA1-E29A23810651}" dt="2025-04-18T16:25:00.972" v="2924"/>
        <pc:sldMkLst>
          <pc:docMk/>
          <pc:sldMk cId="2711818988" sldId="314"/>
        </pc:sldMkLst>
        <pc:spChg chg="mod">
          <ac:chgData name="Carter, Tayden James" userId="4b2d92e7-0e40-4699-b6d0-dc622da9bb2e" providerId="ADAL" clId="{5E5391E1-4E99-4BBF-BDA1-E29A23810651}" dt="2025-04-16T20:43:22.710" v="2868" actId="20577"/>
          <ac:spMkLst>
            <pc:docMk/>
            <pc:sldMk cId="2711818988" sldId="314"/>
            <ac:spMk id="2" creationId="{C3466166-32BC-0252-0A2D-8D387E138E1C}"/>
          </ac:spMkLst>
        </pc:spChg>
        <pc:spChg chg="mod">
          <ac:chgData name="Carter, Tayden James" userId="4b2d92e7-0e40-4699-b6d0-dc622da9bb2e" providerId="ADAL" clId="{5E5391E1-4E99-4BBF-BDA1-E29A23810651}" dt="2025-04-16T20:43:17.860" v="2867" actId="2710"/>
          <ac:spMkLst>
            <pc:docMk/>
            <pc:sldMk cId="2711818988" sldId="314"/>
            <ac:spMk id="4" creationId="{B9CD54A3-C103-E6C0-98DE-2C6AAB0E509F}"/>
          </ac:spMkLst>
        </pc:spChg>
      </pc:sldChg>
      <pc:sldChg chg="modSp mod ord">
        <pc:chgData name="Carter, Tayden James" userId="4b2d92e7-0e40-4699-b6d0-dc622da9bb2e" providerId="ADAL" clId="{5E5391E1-4E99-4BBF-BDA1-E29A23810651}" dt="2025-04-24T16:31:39.513" v="4694"/>
        <pc:sldMkLst>
          <pc:docMk/>
          <pc:sldMk cId="3232594763" sldId="315"/>
        </pc:sldMkLst>
        <pc:spChg chg="mod">
          <ac:chgData name="Carter, Tayden James" userId="4b2d92e7-0e40-4699-b6d0-dc622da9bb2e" providerId="ADAL" clId="{5E5391E1-4E99-4BBF-BDA1-E29A23810651}" dt="2025-04-24T16:31:22.014" v="4652" actId="20577"/>
          <ac:spMkLst>
            <pc:docMk/>
            <pc:sldMk cId="3232594763" sldId="315"/>
            <ac:spMk id="4" creationId="{64EAFF95-762E-27C3-849F-AB8D0DE7CD41}"/>
          </ac:spMkLst>
        </pc:spChg>
        <pc:spChg chg="mod">
          <ac:chgData name="Carter, Tayden James" userId="4b2d92e7-0e40-4699-b6d0-dc622da9bb2e" providerId="ADAL" clId="{5E5391E1-4E99-4BBF-BDA1-E29A23810651}" dt="2025-04-24T16:31:30.475" v="4692" actId="20577"/>
          <ac:spMkLst>
            <pc:docMk/>
            <pc:sldMk cId="3232594763" sldId="315"/>
            <ac:spMk id="5" creationId="{4CCA5220-FE07-3BAC-BED8-72CDB4C7E3DA}"/>
          </ac:spMkLst>
        </pc:spChg>
        <pc:spChg chg="mod">
          <ac:chgData name="Carter, Tayden James" userId="4b2d92e7-0e40-4699-b6d0-dc622da9bb2e" providerId="ADAL" clId="{5E5391E1-4E99-4BBF-BDA1-E29A23810651}" dt="2025-04-18T16:54:32.556" v="3557" actId="20577"/>
          <ac:spMkLst>
            <pc:docMk/>
            <pc:sldMk cId="3232594763" sldId="315"/>
            <ac:spMk id="7" creationId="{06044907-33D1-15CF-13EF-467DE5DE0135}"/>
          </ac:spMkLst>
        </pc:spChg>
      </pc:sldChg>
      <pc:sldChg chg="new del">
        <pc:chgData name="Carter, Tayden James" userId="4b2d92e7-0e40-4699-b6d0-dc622da9bb2e" providerId="ADAL" clId="{5E5391E1-4E99-4BBF-BDA1-E29A23810651}" dt="2025-04-16T20:05:28.114" v="2002" actId="2696"/>
        <pc:sldMkLst>
          <pc:docMk/>
          <pc:sldMk cId="133290089" sldId="316"/>
        </pc:sldMkLst>
      </pc:sldChg>
      <pc:sldChg chg="addSp delSp modSp new mod delAnim modAnim">
        <pc:chgData name="Carter, Tayden James" userId="4b2d92e7-0e40-4699-b6d0-dc622da9bb2e" providerId="ADAL" clId="{5E5391E1-4E99-4BBF-BDA1-E29A23810651}" dt="2025-04-25T15:13:12.874" v="6533" actId="20577"/>
        <pc:sldMkLst>
          <pc:docMk/>
          <pc:sldMk cId="2597424098" sldId="316"/>
        </pc:sldMkLst>
        <pc:spChg chg="mod">
          <ac:chgData name="Carter, Tayden James" userId="4b2d92e7-0e40-4699-b6d0-dc622da9bb2e" providerId="ADAL" clId="{5E5391E1-4E99-4BBF-BDA1-E29A23810651}" dt="2025-04-24T23:43:02.875" v="5570" actId="20577"/>
          <ac:spMkLst>
            <pc:docMk/>
            <pc:sldMk cId="2597424098" sldId="316"/>
            <ac:spMk id="2" creationId="{F98F889A-DCF6-FD3C-C14C-47714085B1D7}"/>
          </ac:spMkLst>
        </pc:spChg>
        <pc:spChg chg="mod">
          <ac:chgData name="Carter, Tayden James" userId="4b2d92e7-0e40-4699-b6d0-dc622da9bb2e" providerId="ADAL" clId="{5E5391E1-4E99-4BBF-BDA1-E29A23810651}" dt="2025-04-25T01:04:18.512" v="6464" actId="20577"/>
          <ac:spMkLst>
            <pc:docMk/>
            <pc:sldMk cId="2597424098" sldId="316"/>
            <ac:spMk id="4" creationId="{EA2D2653-98E8-5ECF-814F-FF5385F1D70E}"/>
          </ac:spMkLst>
        </pc:spChg>
        <pc:spChg chg="mod">
          <ac:chgData name="Carter, Tayden James" userId="4b2d92e7-0e40-4699-b6d0-dc622da9bb2e" providerId="ADAL" clId="{5E5391E1-4E99-4BBF-BDA1-E29A23810651}" dt="2025-04-25T15:13:12.874" v="6533" actId="20577"/>
          <ac:spMkLst>
            <pc:docMk/>
            <pc:sldMk cId="2597424098" sldId="316"/>
            <ac:spMk id="5" creationId="{25CFD19A-1D0F-EEE4-8B20-713148D90039}"/>
          </ac:spMkLst>
        </pc:spChg>
        <pc:spChg chg="add mod">
          <ac:chgData name="Carter, Tayden James" userId="4b2d92e7-0e40-4699-b6d0-dc622da9bb2e" providerId="ADAL" clId="{5E5391E1-4E99-4BBF-BDA1-E29A23810651}" dt="2025-04-24T19:51:34.920" v="4893" actId="1076"/>
          <ac:spMkLst>
            <pc:docMk/>
            <pc:sldMk cId="2597424098" sldId="316"/>
            <ac:spMk id="24" creationId="{D19A3FBF-A938-37D7-1ADA-E7516CFE2266}"/>
          </ac:spMkLst>
        </pc:spChg>
        <pc:spChg chg="add mod">
          <ac:chgData name="Carter, Tayden James" userId="4b2d92e7-0e40-4699-b6d0-dc622da9bb2e" providerId="ADAL" clId="{5E5391E1-4E99-4BBF-BDA1-E29A23810651}" dt="2025-04-24T23:29:20.471" v="5092" actId="6549"/>
          <ac:spMkLst>
            <pc:docMk/>
            <pc:sldMk cId="2597424098" sldId="316"/>
            <ac:spMk id="26" creationId="{D468F10B-4C5B-4E3F-0633-B930C13CFCD6}"/>
          </ac:spMkLst>
        </pc:spChg>
        <pc:spChg chg="add mod">
          <ac:chgData name="Carter, Tayden James" userId="4b2d92e7-0e40-4699-b6d0-dc622da9bb2e" providerId="ADAL" clId="{5E5391E1-4E99-4BBF-BDA1-E29A23810651}" dt="2025-04-25T00:59:25.377" v="6403" actId="20577"/>
          <ac:spMkLst>
            <pc:docMk/>
            <pc:sldMk cId="2597424098" sldId="316"/>
            <ac:spMk id="27" creationId="{C5CA4C18-E5D0-B433-8440-2C45A609DC96}"/>
          </ac:spMkLst>
        </pc:spChg>
        <pc:spChg chg="add mod">
          <ac:chgData name="Carter, Tayden James" userId="4b2d92e7-0e40-4699-b6d0-dc622da9bb2e" providerId="ADAL" clId="{5E5391E1-4E99-4BBF-BDA1-E29A23810651}" dt="2025-04-24T23:29:45.474" v="5102" actId="1076"/>
          <ac:spMkLst>
            <pc:docMk/>
            <pc:sldMk cId="2597424098" sldId="316"/>
            <ac:spMk id="37" creationId="{37D36571-9B6B-6F73-E919-C3EA3F996ACC}"/>
          </ac:spMkLst>
        </pc:spChg>
        <pc:spChg chg="add mod">
          <ac:chgData name="Carter, Tayden James" userId="4b2d92e7-0e40-4699-b6d0-dc622da9bb2e" providerId="ADAL" clId="{5E5391E1-4E99-4BBF-BDA1-E29A23810651}" dt="2025-04-25T01:00:52.609" v="6440" actId="20577"/>
          <ac:spMkLst>
            <pc:docMk/>
            <pc:sldMk cId="2597424098" sldId="316"/>
            <ac:spMk id="40" creationId="{B03BD232-3C15-3726-BC42-E3D247BFD02C}"/>
          </ac:spMkLst>
        </pc:spChg>
        <pc:spChg chg="add mod">
          <ac:chgData name="Carter, Tayden James" userId="4b2d92e7-0e40-4699-b6d0-dc622da9bb2e" providerId="ADAL" clId="{5E5391E1-4E99-4BBF-BDA1-E29A23810651}" dt="2025-04-24T19:54:15.682" v="4972" actId="1076"/>
          <ac:spMkLst>
            <pc:docMk/>
            <pc:sldMk cId="2597424098" sldId="316"/>
            <ac:spMk id="43" creationId="{8846A3E5-EB98-5E10-64D8-703BAC9F7B03}"/>
          </ac:spMkLst>
        </pc:spChg>
        <pc:spChg chg="add mod">
          <ac:chgData name="Carter, Tayden James" userId="4b2d92e7-0e40-4699-b6d0-dc622da9bb2e" providerId="ADAL" clId="{5E5391E1-4E99-4BBF-BDA1-E29A23810651}" dt="2025-04-24T23:29:48.015" v="5103" actId="1076"/>
          <ac:spMkLst>
            <pc:docMk/>
            <pc:sldMk cId="2597424098" sldId="316"/>
            <ac:spMk id="48" creationId="{6CC692E8-EFA0-6EBA-4245-807E985D0EDE}"/>
          </ac:spMkLst>
        </pc:spChg>
        <pc:spChg chg="add mod">
          <ac:chgData name="Carter, Tayden James" userId="4b2d92e7-0e40-4699-b6d0-dc622da9bb2e" providerId="ADAL" clId="{5E5391E1-4E99-4BBF-BDA1-E29A23810651}" dt="2025-04-24T23:29:30.567" v="5094" actId="1076"/>
          <ac:spMkLst>
            <pc:docMk/>
            <pc:sldMk cId="2597424098" sldId="316"/>
            <ac:spMk id="49" creationId="{2717ED56-1448-6CF1-53AA-AB460CA9B7FD}"/>
          </ac:spMkLst>
        </pc:spChg>
        <pc:picChg chg="add mod">
          <ac:chgData name="Carter, Tayden James" userId="4b2d92e7-0e40-4699-b6d0-dc622da9bb2e" providerId="ADAL" clId="{5E5391E1-4E99-4BBF-BDA1-E29A23810651}" dt="2025-04-24T19:31:54.596" v="4800" actId="1076"/>
          <ac:picMkLst>
            <pc:docMk/>
            <pc:sldMk cId="2597424098" sldId="316"/>
            <ac:picMk id="19" creationId="{F11BA6D0-870B-C6E6-030B-BD77832BD76F}"/>
          </ac:picMkLst>
        </pc:picChg>
        <pc:picChg chg="add mod">
          <ac:chgData name="Carter, Tayden James" userId="4b2d92e7-0e40-4699-b6d0-dc622da9bb2e" providerId="ADAL" clId="{5E5391E1-4E99-4BBF-BDA1-E29A23810651}" dt="2025-04-25T00:59:30.719" v="6405" actId="1076"/>
          <ac:picMkLst>
            <pc:docMk/>
            <pc:sldMk cId="2597424098" sldId="316"/>
            <ac:picMk id="35" creationId="{840F65B8-E252-3E6F-3089-B50DA1784FDD}"/>
          </ac:picMkLst>
        </pc:picChg>
        <pc:picChg chg="add mod">
          <ac:chgData name="Carter, Tayden James" userId="4b2d92e7-0e40-4699-b6d0-dc622da9bb2e" providerId="ADAL" clId="{5E5391E1-4E99-4BBF-BDA1-E29A23810651}" dt="2025-04-25T01:04:03.186" v="6454" actId="1076"/>
          <ac:picMkLst>
            <pc:docMk/>
            <pc:sldMk cId="2597424098" sldId="316"/>
            <ac:picMk id="47" creationId="{C6D83142-3F1C-5C4B-76F8-14065EB57133}"/>
          </ac:picMkLst>
        </pc:picChg>
        <pc:cxnChg chg="add mod">
          <ac:chgData name="Carter, Tayden James" userId="4b2d92e7-0e40-4699-b6d0-dc622da9bb2e" providerId="ADAL" clId="{5E5391E1-4E99-4BBF-BDA1-E29A23810651}" dt="2025-04-24T19:51:38.227" v="4894" actId="14100"/>
          <ac:cxnSpMkLst>
            <pc:docMk/>
            <pc:sldMk cId="2597424098" sldId="316"/>
            <ac:cxnSpMk id="29" creationId="{DC60C151-BED2-F6E3-3DF8-D86CE7609EE2}"/>
          </ac:cxnSpMkLst>
        </pc:cxnChg>
        <pc:cxnChg chg="add mod">
          <ac:chgData name="Carter, Tayden James" userId="4b2d92e7-0e40-4699-b6d0-dc622da9bb2e" providerId="ADAL" clId="{5E5391E1-4E99-4BBF-BDA1-E29A23810651}" dt="2025-04-24T23:29:19.195" v="5090" actId="20577"/>
          <ac:cxnSpMkLst>
            <pc:docMk/>
            <pc:sldMk cId="2597424098" sldId="316"/>
            <ac:cxnSpMk id="31" creationId="{226A3F8F-A27A-423D-84C3-EE7368001A03}"/>
          </ac:cxnSpMkLst>
        </pc:cxnChg>
        <pc:cxnChg chg="add mod">
          <ac:chgData name="Carter, Tayden James" userId="4b2d92e7-0e40-4699-b6d0-dc622da9bb2e" providerId="ADAL" clId="{5E5391E1-4E99-4BBF-BDA1-E29A23810651}" dt="2025-04-24T19:50:16.527" v="4878" actId="13822"/>
          <ac:cxnSpMkLst>
            <pc:docMk/>
            <pc:sldMk cId="2597424098" sldId="316"/>
            <ac:cxnSpMk id="33" creationId="{1B84E22C-D572-6126-E659-FED8EA629B6E}"/>
          </ac:cxnSpMkLst>
        </pc:cxnChg>
        <pc:cxnChg chg="add mod">
          <ac:chgData name="Carter, Tayden James" userId="4b2d92e7-0e40-4699-b6d0-dc622da9bb2e" providerId="ADAL" clId="{5E5391E1-4E99-4BBF-BDA1-E29A23810651}" dt="2025-04-24T19:54:09.759" v="4970" actId="1076"/>
          <ac:cxnSpMkLst>
            <pc:docMk/>
            <pc:sldMk cId="2597424098" sldId="316"/>
            <ac:cxnSpMk id="39" creationId="{107235CC-A8DC-D90F-53C0-8E8D4A1A5893}"/>
          </ac:cxnSpMkLst>
        </pc:cxnChg>
        <pc:cxnChg chg="add mod">
          <ac:chgData name="Carter, Tayden James" userId="4b2d92e7-0e40-4699-b6d0-dc622da9bb2e" providerId="ADAL" clId="{5E5391E1-4E99-4BBF-BDA1-E29A23810651}" dt="2025-04-25T01:00:52.233" v="6438" actId="20577"/>
          <ac:cxnSpMkLst>
            <pc:docMk/>
            <pc:sldMk cId="2597424098" sldId="316"/>
            <ac:cxnSpMk id="42" creationId="{017445E0-55C9-4D33-3DDE-18FA322B6DD7}"/>
          </ac:cxnSpMkLst>
        </pc:cxnChg>
        <pc:cxnChg chg="add mod">
          <ac:chgData name="Carter, Tayden James" userId="4b2d92e7-0e40-4699-b6d0-dc622da9bb2e" providerId="ADAL" clId="{5E5391E1-4E99-4BBF-BDA1-E29A23810651}" dt="2025-04-24T19:54:12.387" v="4971" actId="1076"/>
          <ac:cxnSpMkLst>
            <pc:docMk/>
            <pc:sldMk cId="2597424098" sldId="316"/>
            <ac:cxnSpMk id="45" creationId="{83726A24-8BD7-5F06-F08F-94CA52C780DE}"/>
          </ac:cxnSpMkLst>
        </pc:cxnChg>
      </pc:sldChg>
      <pc:sldChg chg="delSp modSp new mod">
        <pc:chgData name="Carter, Tayden James" userId="4b2d92e7-0e40-4699-b6d0-dc622da9bb2e" providerId="ADAL" clId="{5E5391E1-4E99-4BBF-BDA1-E29A23810651}" dt="2025-04-16T20:43:47.454" v="2882" actId="20577"/>
        <pc:sldMkLst>
          <pc:docMk/>
          <pc:sldMk cId="2854303050" sldId="317"/>
        </pc:sldMkLst>
        <pc:spChg chg="mod">
          <ac:chgData name="Carter, Tayden James" userId="4b2d92e7-0e40-4699-b6d0-dc622da9bb2e" providerId="ADAL" clId="{5E5391E1-4E99-4BBF-BDA1-E29A23810651}" dt="2025-04-16T20:43:47.454" v="2882" actId="20577"/>
          <ac:spMkLst>
            <pc:docMk/>
            <pc:sldMk cId="2854303050" sldId="317"/>
            <ac:spMk id="2" creationId="{8177A3B3-50BA-2B30-74CB-49B6C9536981}"/>
          </ac:spMkLst>
        </pc:spChg>
      </pc:sldChg>
      <pc:sldChg chg="delSp new del mod">
        <pc:chgData name="Carter, Tayden James" userId="4b2d92e7-0e40-4699-b6d0-dc622da9bb2e" providerId="ADAL" clId="{5E5391E1-4E99-4BBF-BDA1-E29A23810651}" dt="2025-04-16T20:44:02.858" v="2885" actId="2696"/>
        <pc:sldMkLst>
          <pc:docMk/>
          <pc:sldMk cId="3386879914" sldId="318"/>
        </pc:sldMkLst>
      </pc:sldChg>
      <pc:sldChg chg="delSp new mod">
        <pc:chgData name="Carter, Tayden James" userId="4b2d92e7-0e40-4699-b6d0-dc622da9bb2e" providerId="ADAL" clId="{5E5391E1-4E99-4BBF-BDA1-E29A23810651}" dt="2025-04-16T20:44:12.588" v="2889" actId="478"/>
        <pc:sldMkLst>
          <pc:docMk/>
          <pc:sldMk cId="3675033067" sldId="318"/>
        </pc:sldMkLst>
      </pc:sldChg>
      <pc:sldChg chg="delSp modSp new mod">
        <pc:chgData name="Carter, Tayden James" userId="4b2d92e7-0e40-4699-b6d0-dc622da9bb2e" providerId="ADAL" clId="{5E5391E1-4E99-4BBF-BDA1-E29A23810651}" dt="2025-04-16T20:44:25.654" v="2916" actId="20577"/>
        <pc:sldMkLst>
          <pc:docMk/>
          <pc:sldMk cId="2552022604" sldId="319"/>
        </pc:sldMkLst>
        <pc:spChg chg="mod">
          <ac:chgData name="Carter, Tayden James" userId="4b2d92e7-0e40-4699-b6d0-dc622da9bb2e" providerId="ADAL" clId="{5E5391E1-4E99-4BBF-BDA1-E29A23810651}" dt="2025-04-16T20:44:25.654" v="2916" actId="20577"/>
          <ac:spMkLst>
            <pc:docMk/>
            <pc:sldMk cId="2552022604" sldId="319"/>
            <ac:spMk id="2" creationId="{B90DA026-E7F6-AE16-26A3-FB5E3DBC0F74}"/>
          </ac:spMkLst>
        </pc:spChg>
      </pc:sldChg>
      <pc:sldChg chg="addSp delSp modSp mod modAnim">
        <pc:chgData name="Carter, Tayden James" userId="4b2d92e7-0e40-4699-b6d0-dc622da9bb2e" providerId="ADAL" clId="{5E5391E1-4E99-4BBF-BDA1-E29A23810651}" dt="2025-04-25T16:13:59.965" v="6702" actId="14100"/>
        <pc:sldMkLst>
          <pc:docMk/>
          <pc:sldMk cId="1494480478" sldId="320"/>
        </pc:sldMkLst>
        <pc:spChg chg="add mod">
          <ac:chgData name="Carter, Tayden James" userId="4b2d92e7-0e40-4699-b6d0-dc622da9bb2e" providerId="ADAL" clId="{5E5391E1-4E99-4BBF-BDA1-E29A23810651}" dt="2025-04-25T15:47:38.008" v="6628" actId="1076"/>
          <ac:spMkLst>
            <pc:docMk/>
            <pc:sldMk cId="1494480478" sldId="320"/>
            <ac:spMk id="4" creationId="{1E8270B8-CE4D-D08D-6D7C-7876B2C6E767}"/>
          </ac:spMkLst>
        </pc:spChg>
        <pc:spChg chg="add mod">
          <ac:chgData name="Carter, Tayden James" userId="4b2d92e7-0e40-4699-b6d0-dc622da9bb2e" providerId="ADAL" clId="{5E5391E1-4E99-4BBF-BDA1-E29A23810651}" dt="2025-04-25T15:48:16.410" v="6659" actId="1076"/>
          <ac:spMkLst>
            <pc:docMk/>
            <pc:sldMk cId="1494480478" sldId="320"/>
            <ac:spMk id="6" creationId="{226CD3B0-80AF-C38F-2A44-FA00087B18C2}"/>
          </ac:spMkLst>
        </pc:spChg>
        <pc:spChg chg="mod">
          <ac:chgData name="Carter, Tayden James" userId="4b2d92e7-0e40-4699-b6d0-dc622da9bb2e" providerId="ADAL" clId="{5E5391E1-4E99-4BBF-BDA1-E29A23810651}" dt="2025-04-25T15:12:57.517" v="6529" actId="20577"/>
          <ac:spMkLst>
            <pc:docMk/>
            <pc:sldMk cId="1494480478" sldId="320"/>
            <ac:spMk id="7" creationId="{58F402B9-A679-F716-B025-700F80C2DBAE}"/>
          </ac:spMkLst>
        </pc:spChg>
        <pc:spChg chg="add mod">
          <ac:chgData name="Carter, Tayden James" userId="4b2d92e7-0e40-4699-b6d0-dc622da9bb2e" providerId="ADAL" clId="{5E5391E1-4E99-4BBF-BDA1-E29A23810651}" dt="2025-04-25T15:46:34.246" v="6621" actId="20577"/>
          <ac:spMkLst>
            <pc:docMk/>
            <pc:sldMk cId="1494480478" sldId="320"/>
            <ac:spMk id="8" creationId="{02373440-72CC-E47E-834C-E43344D3A8B8}"/>
          </ac:spMkLst>
        </pc:spChg>
        <pc:spChg chg="add mod">
          <ac:chgData name="Carter, Tayden James" userId="4b2d92e7-0e40-4699-b6d0-dc622da9bb2e" providerId="ADAL" clId="{5E5391E1-4E99-4BBF-BDA1-E29A23810651}" dt="2025-04-25T16:13:33.330" v="6698" actId="1076"/>
          <ac:spMkLst>
            <pc:docMk/>
            <pc:sldMk cId="1494480478" sldId="320"/>
            <ac:spMk id="9" creationId="{0092DF2D-DF83-D235-D27C-05C2B3CFFEBB}"/>
          </ac:spMkLst>
        </pc:spChg>
        <pc:cxnChg chg="add mod">
          <ac:chgData name="Carter, Tayden James" userId="4b2d92e7-0e40-4699-b6d0-dc622da9bb2e" providerId="ADAL" clId="{5E5391E1-4E99-4BBF-BDA1-E29A23810651}" dt="2025-04-25T15:47:53.269" v="6632" actId="13822"/>
          <ac:cxnSpMkLst>
            <pc:docMk/>
            <pc:sldMk cId="1494480478" sldId="320"/>
            <ac:cxnSpMk id="15" creationId="{15A6ED0D-AC9A-0C54-A85D-830199ABABF3}"/>
          </ac:cxnSpMkLst>
        </pc:cxnChg>
        <pc:cxnChg chg="add mod">
          <ac:chgData name="Carter, Tayden James" userId="4b2d92e7-0e40-4699-b6d0-dc622da9bb2e" providerId="ADAL" clId="{5E5391E1-4E99-4BBF-BDA1-E29A23810651}" dt="2025-04-25T16:13:55.808" v="6701" actId="14100"/>
          <ac:cxnSpMkLst>
            <pc:docMk/>
            <pc:sldMk cId="1494480478" sldId="320"/>
            <ac:cxnSpMk id="17" creationId="{7DCD435F-1586-776B-704A-6C64D0E135CB}"/>
          </ac:cxnSpMkLst>
        </pc:cxnChg>
        <pc:cxnChg chg="add mod">
          <ac:chgData name="Carter, Tayden James" userId="4b2d92e7-0e40-4699-b6d0-dc622da9bb2e" providerId="ADAL" clId="{5E5391E1-4E99-4BBF-BDA1-E29A23810651}" dt="2025-04-25T16:13:59.965" v="6702" actId="14100"/>
          <ac:cxnSpMkLst>
            <pc:docMk/>
            <pc:sldMk cId="1494480478" sldId="320"/>
            <ac:cxnSpMk id="19" creationId="{D10DE862-4CB6-042E-B3A4-C407EE40E59D}"/>
          </ac:cxnSpMkLst>
        </pc:cxnChg>
        <pc:cxnChg chg="add mod">
          <ac:chgData name="Carter, Tayden James" userId="4b2d92e7-0e40-4699-b6d0-dc622da9bb2e" providerId="ADAL" clId="{5E5391E1-4E99-4BBF-BDA1-E29A23810651}" dt="2025-04-25T16:13:48.172" v="6699" actId="14100"/>
          <ac:cxnSpMkLst>
            <pc:docMk/>
            <pc:sldMk cId="1494480478" sldId="320"/>
            <ac:cxnSpMk id="24" creationId="{9D7D2E82-AA31-D21F-DA19-7C92535F1E73}"/>
          </ac:cxnSpMkLst>
        </pc:cxnChg>
        <pc:cxnChg chg="add mod">
          <ac:chgData name="Carter, Tayden James" userId="4b2d92e7-0e40-4699-b6d0-dc622da9bb2e" providerId="ADAL" clId="{5E5391E1-4E99-4BBF-BDA1-E29A23810651}" dt="2025-04-25T16:13:52.464" v="6700" actId="14100"/>
          <ac:cxnSpMkLst>
            <pc:docMk/>
            <pc:sldMk cId="1494480478" sldId="320"/>
            <ac:cxnSpMk id="26" creationId="{FD073CAB-6BA9-DB2D-9BCE-D4E1106AF386}"/>
          </ac:cxnSpMkLst>
        </pc:cxnChg>
      </pc:sldChg>
      <pc:sldChg chg="ord">
        <pc:chgData name="Carter, Tayden James" userId="4b2d92e7-0e40-4699-b6d0-dc622da9bb2e" providerId="ADAL" clId="{5E5391E1-4E99-4BBF-BDA1-E29A23810651}" dt="2025-04-23T21:27:58.760" v="3560"/>
        <pc:sldMkLst>
          <pc:docMk/>
          <pc:sldMk cId="1958637789" sldId="321"/>
        </pc:sldMkLst>
      </pc:sldChg>
      <pc:sldChg chg="modSp mod">
        <pc:chgData name="Carter, Tayden James" userId="4b2d92e7-0e40-4699-b6d0-dc622da9bb2e" providerId="ADAL" clId="{5E5391E1-4E99-4BBF-BDA1-E29A23810651}" dt="2025-04-23T22:20:50.199" v="3616" actId="1036"/>
        <pc:sldMkLst>
          <pc:docMk/>
          <pc:sldMk cId="54637961" sldId="322"/>
        </pc:sldMkLst>
        <pc:picChg chg="mod">
          <ac:chgData name="Carter, Tayden James" userId="4b2d92e7-0e40-4699-b6d0-dc622da9bb2e" providerId="ADAL" clId="{5E5391E1-4E99-4BBF-BDA1-E29A23810651}" dt="2025-04-23T22:20:50.199" v="3616" actId="1036"/>
          <ac:picMkLst>
            <pc:docMk/>
            <pc:sldMk cId="54637961" sldId="322"/>
            <ac:picMk id="6" creationId="{3C138774-1E5A-12CB-CA59-D38BC8BD9371}"/>
          </ac:picMkLst>
        </pc:picChg>
      </pc:sldChg>
      <pc:sldChg chg="modSp mod">
        <pc:chgData name="Carter, Tayden James" userId="4b2d92e7-0e40-4699-b6d0-dc622da9bb2e" providerId="ADAL" clId="{5E5391E1-4E99-4BBF-BDA1-E29A23810651}" dt="2025-04-24T15:42:13.486" v="4574" actId="167"/>
        <pc:sldMkLst>
          <pc:docMk/>
          <pc:sldMk cId="1011380077" sldId="323"/>
        </pc:sldMkLst>
        <pc:picChg chg="ord">
          <ac:chgData name="Carter, Tayden James" userId="4b2d92e7-0e40-4699-b6d0-dc622da9bb2e" providerId="ADAL" clId="{5E5391E1-4E99-4BBF-BDA1-E29A23810651}" dt="2025-04-24T15:42:13.486" v="4574" actId="167"/>
          <ac:picMkLst>
            <pc:docMk/>
            <pc:sldMk cId="1011380077" sldId="323"/>
            <ac:picMk id="3" creationId="{E8607242-B6D8-D09E-3CFD-C2BC77F06B05}"/>
          </ac:picMkLst>
        </pc:picChg>
      </pc:sldChg>
      <pc:sldChg chg="delSp mod ord">
        <pc:chgData name="Carter, Tayden James" userId="4b2d92e7-0e40-4699-b6d0-dc622da9bb2e" providerId="ADAL" clId="{5E5391E1-4E99-4BBF-BDA1-E29A23810651}" dt="2025-04-25T15:14:40.448" v="6555" actId="478"/>
        <pc:sldMkLst>
          <pc:docMk/>
          <pc:sldMk cId="3598293925" sldId="324"/>
        </pc:sldMkLst>
      </pc:sldChg>
      <pc:sldChg chg="delSp mod ord">
        <pc:chgData name="Carter, Tayden James" userId="4b2d92e7-0e40-4699-b6d0-dc622da9bb2e" providerId="ADAL" clId="{5E5391E1-4E99-4BBF-BDA1-E29A23810651}" dt="2025-04-25T15:14:36.647" v="6554" actId="478"/>
        <pc:sldMkLst>
          <pc:docMk/>
          <pc:sldMk cId="4043485306" sldId="325"/>
        </pc:sldMkLst>
      </pc:sldChg>
      <pc:sldChg chg="delSp mod">
        <pc:chgData name="Carter, Tayden James" userId="4b2d92e7-0e40-4699-b6d0-dc622da9bb2e" providerId="ADAL" clId="{5E5391E1-4E99-4BBF-BDA1-E29A23810651}" dt="2025-04-24T16:31:43.754" v="4695" actId="478"/>
        <pc:sldMkLst>
          <pc:docMk/>
          <pc:sldMk cId="1032248792" sldId="326"/>
        </pc:sldMkLst>
      </pc:sldChg>
      <pc:sldChg chg="addSp delSp modSp new mod">
        <pc:chgData name="Carter, Tayden James" userId="4b2d92e7-0e40-4699-b6d0-dc622da9bb2e" providerId="ADAL" clId="{5E5391E1-4E99-4BBF-BDA1-E29A23810651}" dt="2025-04-18T16:32:34.024" v="3482" actId="20577"/>
        <pc:sldMkLst>
          <pc:docMk/>
          <pc:sldMk cId="819246302" sldId="327"/>
        </pc:sldMkLst>
        <pc:spChg chg="mod">
          <ac:chgData name="Carter, Tayden James" userId="4b2d92e7-0e40-4699-b6d0-dc622da9bb2e" providerId="ADAL" clId="{5E5391E1-4E99-4BBF-BDA1-E29A23810651}" dt="2025-04-18T16:32:34.024" v="3482" actId="20577"/>
          <ac:spMkLst>
            <pc:docMk/>
            <pc:sldMk cId="819246302" sldId="327"/>
            <ac:spMk id="2" creationId="{94FCAE89-0F2B-97FD-A57D-DC32B109E65D}"/>
          </ac:spMkLst>
        </pc:spChg>
        <pc:picChg chg="add">
          <ac:chgData name="Carter, Tayden James" userId="4b2d92e7-0e40-4699-b6d0-dc622da9bb2e" providerId="ADAL" clId="{5E5391E1-4E99-4BBF-BDA1-E29A23810651}" dt="2025-04-18T16:32:18.860" v="3445"/>
          <ac:picMkLst>
            <pc:docMk/>
            <pc:sldMk cId="819246302" sldId="327"/>
            <ac:picMk id="12" creationId="{8DD80D23-A0A5-AB2C-4800-DCA34B484CE9}"/>
          </ac:picMkLst>
        </pc:picChg>
      </pc:sldChg>
      <pc:sldChg chg="del">
        <pc:chgData name="Carter, Tayden James" userId="4b2d92e7-0e40-4699-b6d0-dc622da9bb2e" providerId="ADAL" clId="{5E5391E1-4E99-4BBF-BDA1-E29A23810651}" dt="2025-04-24T16:49:28.785" v="4778" actId="47"/>
        <pc:sldMkLst>
          <pc:docMk/>
          <pc:sldMk cId="588603226" sldId="328"/>
        </pc:sldMkLst>
      </pc:sldChg>
      <pc:sldChg chg="delSp modSp new mod">
        <pc:chgData name="Carter, Tayden James" userId="4b2d92e7-0e40-4699-b6d0-dc622da9bb2e" providerId="ADAL" clId="{5E5391E1-4E99-4BBF-BDA1-E29A23810651}" dt="2025-04-18T16:35:19.502" v="3501" actId="20577"/>
        <pc:sldMkLst>
          <pc:docMk/>
          <pc:sldMk cId="3488242544" sldId="329"/>
        </pc:sldMkLst>
      </pc:sldChg>
      <pc:sldChg chg="addSp delSp modSp new mod ord modTransition delAnim modAnim">
        <pc:chgData name="Carter, Tayden James" userId="4b2d92e7-0e40-4699-b6d0-dc622da9bb2e" providerId="ADAL" clId="{5E5391E1-4E99-4BBF-BDA1-E29A23810651}" dt="2025-04-25T15:13:40.323" v="6550" actId="20577"/>
        <pc:sldMkLst>
          <pc:docMk/>
          <pc:sldMk cId="1979328481" sldId="330"/>
        </pc:sldMkLst>
        <pc:spChg chg="mod">
          <ac:chgData name="Carter, Tayden James" userId="4b2d92e7-0e40-4699-b6d0-dc622da9bb2e" providerId="ADAL" clId="{5E5391E1-4E99-4BBF-BDA1-E29A23810651}" dt="2025-04-18T16:51:15.738" v="3538" actId="20577"/>
          <ac:spMkLst>
            <pc:docMk/>
            <pc:sldMk cId="1979328481" sldId="330"/>
            <ac:spMk id="2" creationId="{4CE932E9-B428-BB31-22FA-F31566C45807}"/>
          </ac:spMkLst>
        </pc:spChg>
        <pc:spChg chg="add mod">
          <ac:chgData name="Carter, Tayden James" userId="4b2d92e7-0e40-4699-b6d0-dc622da9bb2e" providerId="ADAL" clId="{5E5391E1-4E99-4BBF-BDA1-E29A23810651}" dt="2025-04-25T15:13:40.323" v="6550" actId="20577"/>
          <ac:spMkLst>
            <pc:docMk/>
            <pc:sldMk cId="1979328481" sldId="330"/>
            <ac:spMk id="6" creationId="{CBA0F339-7F38-9AC0-6BBD-A535F4F3973F}"/>
          </ac:spMkLst>
        </pc:spChg>
        <pc:spChg chg="add mod">
          <ac:chgData name="Carter, Tayden James" userId="4b2d92e7-0e40-4699-b6d0-dc622da9bb2e" providerId="ADAL" clId="{5E5391E1-4E99-4BBF-BDA1-E29A23810651}" dt="2025-04-24T19:58:52.264" v="5011" actId="207"/>
          <ac:spMkLst>
            <pc:docMk/>
            <pc:sldMk cId="1979328481" sldId="330"/>
            <ac:spMk id="7" creationId="{2AFB35EF-FE63-C3A4-2E14-635B4D7A377D}"/>
          </ac:spMkLst>
        </pc:spChg>
        <pc:picChg chg="add mod">
          <ac:chgData name="Carter, Tayden James" userId="4b2d92e7-0e40-4699-b6d0-dc622da9bb2e" providerId="ADAL" clId="{5E5391E1-4E99-4BBF-BDA1-E29A23810651}" dt="2025-04-23T21:45:03.126" v="3603" actId="1076"/>
          <ac:picMkLst>
            <pc:docMk/>
            <pc:sldMk cId="1979328481" sldId="330"/>
            <ac:picMk id="3" creationId="{FD962573-E4A5-DDC8-61AF-8288E7D0FBB3}"/>
          </ac:picMkLst>
        </pc:picChg>
        <pc:picChg chg="add mod">
          <ac:chgData name="Carter, Tayden James" userId="4b2d92e7-0e40-4699-b6d0-dc622da9bb2e" providerId="ADAL" clId="{5E5391E1-4E99-4BBF-BDA1-E29A23810651}" dt="2025-04-24T20:06:13.513" v="5052" actId="1076"/>
          <ac:picMkLst>
            <pc:docMk/>
            <pc:sldMk cId="1979328481" sldId="330"/>
            <ac:picMk id="10" creationId="{099DDDAB-E0FE-130B-E514-63E4454EC417}"/>
          </ac:picMkLst>
        </pc:picChg>
      </pc:sldChg>
      <pc:sldChg chg="addSp modSp mod modAnim">
        <pc:chgData name="Carter, Tayden James" userId="4b2d92e7-0e40-4699-b6d0-dc622da9bb2e" providerId="ADAL" clId="{5E5391E1-4E99-4BBF-BDA1-E29A23810651}" dt="2025-04-25T16:32:47.749" v="6934"/>
        <pc:sldMkLst>
          <pc:docMk/>
          <pc:sldMk cId="4150724906" sldId="331"/>
        </pc:sldMkLst>
        <pc:spChg chg="add mod ord">
          <ac:chgData name="Carter, Tayden James" userId="4b2d92e7-0e40-4699-b6d0-dc622da9bb2e" providerId="ADAL" clId="{5E5391E1-4E99-4BBF-BDA1-E29A23810651}" dt="2025-04-25T16:32:40.426" v="6933" actId="170"/>
          <ac:spMkLst>
            <pc:docMk/>
            <pc:sldMk cId="4150724906" sldId="331"/>
            <ac:spMk id="3" creationId="{A71EA328-3D01-7DCF-CA05-3ADB91B3F811}"/>
          </ac:spMkLst>
        </pc:spChg>
        <pc:spChg chg="add mod">
          <ac:chgData name="Carter, Tayden James" userId="4b2d92e7-0e40-4699-b6d0-dc622da9bb2e" providerId="ADAL" clId="{5E5391E1-4E99-4BBF-BDA1-E29A23810651}" dt="2025-04-25T16:32:29.808" v="6930" actId="20577"/>
          <ac:spMkLst>
            <pc:docMk/>
            <pc:sldMk cId="4150724906" sldId="331"/>
            <ac:spMk id="9" creationId="{1C1BD85D-43FC-83B9-4767-CFD595625962}"/>
          </ac:spMkLst>
        </pc:spChg>
        <pc:picChg chg="mod ord">
          <ac:chgData name="Carter, Tayden James" userId="4b2d92e7-0e40-4699-b6d0-dc622da9bb2e" providerId="ADAL" clId="{5E5391E1-4E99-4BBF-BDA1-E29A23810651}" dt="2025-04-25T16:32:10.772" v="6901" actId="1076"/>
          <ac:picMkLst>
            <pc:docMk/>
            <pc:sldMk cId="4150724906" sldId="331"/>
            <ac:picMk id="6" creationId="{33A262E7-79ED-8833-F26A-5AEAAB88EB28}"/>
          </ac:picMkLst>
        </pc:picChg>
        <pc:picChg chg="mod">
          <ac:chgData name="Carter, Tayden James" userId="4b2d92e7-0e40-4699-b6d0-dc622da9bb2e" providerId="ADAL" clId="{5E5391E1-4E99-4BBF-BDA1-E29A23810651}" dt="2025-04-25T16:30:07.317" v="6852" actId="1076"/>
          <ac:picMkLst>
            <pc:docMk/>
            <pc:sldMk cId="4150724906" sldId="331"/>
            <ac:picMk id="8" creationId="{6E7C666F-2042-EA79-6C99-3F60CBD97197}"/>
          </ac:picMkLst>
        </pc:picChg>
      </pc:sldChg>
      <pc:sldChg chg="addSp delSp modSp mod modAnim">
        <pc:chgData name="Carter, Tayden James" userId="4b2d92e7-0e40-4699-b6d0-dc622da9bb2e" providerId="ADAL" clId="{5E5391E1-4E99-4BBF-BDA1-E29A23810651}" dt="2025-04-25T16:18:47.664" v="6847"/>
        <pc:sldMkLst>
          <pc:docMk/>
          <pc:sldMk cId="3811974403" sldId="332"/>
        </pc:sldMkLst>
        <pc:spChg chg="add mod">
          <ac:chgData name="Carter, Tayden James" userId="4b2d92e7-0e40-4699-b6d0-dc622da9bb2e" providerId="ADAL" clId="{5E5391E1-4E99-4BBF-BDA1-E29A23810651}" dt="2025-04-25T16:18:07.689" v="6841" actId="1076"/>
          <ac:spMkLst>
            <pc:docMk/>
            <pc:sldMk cId="3811974403" sldId="332"/>
            <ac:spMk id="3" creationId="{CA5F90FA-6725-5C09-9870-4F384CD665DA}"/>
          </ac:spMkLst>
        </pc:spChg>
        <pc:spChg chg="mod">
          <ac:chgData name="Carter, Tayden James" userId="4b2d92e7-0e40-4699-b6d0-dc622da9bb2e" providerId="ADAL" clId="{5E5391E1-4E99-4BBF-BDA1-E29A23810651}" dt="2025-04-25T15:13:02.363" v="6531" actId="20577"/>
          <ac:spMkLst>
            <pc:docMk/>
            <pc:sldMk cId="3811974403" sldId="332"/>
            <ac:spMk id="7" creationId="{12EEE14C-60C6-8A22-ECDD-A8F047D58D72}"/>
          </ac:spMkLst>
        </pc:spChg>
        <pc:spChg chg="add mod">
          <ac:chgData name="Carter, Tayden James" userId="4b2d92e7-0e40-4699-b6d0-dc622da9bb2e" providerId="ADAL" clId="{5E5391E1-4E99-4BBF-BDA1-E29A23810651}" dt="2025-04-25T16:18:07.689" v="6841" actId="1076"/>
          <ac:spMkLst>
            <pc:docMk/>
            <pc:sldMk cId="3811974403" sldId="332"/>
            <ac:spMk id="8" creationId="{3F439370-CC77-8E47-F019-C38DF8C51857}"/>
          </ac:spMkLst>
        </pc:spChg>
        <pc:spChg chg="add mod">
          <ac:chgData name="Carter, Tayden James" userId="4b2d92e7-0e40-4699-b6d0-dc622da9bb2e" providerId="ADAL" clId="{5E5391E1-4E99-4BBF-BDA1-E29A23810651}" dt="2025-04-25T16:18:07.689" v="6841" actId="1076"/>
          <ac:spMkLst>
            <pc:docMk/>
            <pc:sldMk cId="3811974403" sldId="332"/>
            <ac:spMk id="11" creationId="{9D25B228-5871-DAAF-585C-09640EDAFED2}"/>
          </ac:spMkLst>
        </pc:spChg>
        <pc:spChg chg="add mod">
          <ac:chgData name="Carter, Tayden James" userId="4b2d92e7-0e40-4699-b6d0-dc622da9bb2e" providerId="ADAL" clId="{5E5391E1-4E99-4BBF-BDA1-E29A23810651}" dt="2025-04-25T16:18:07.689" v="6841" actId="1076"/>
          <ac:spMkLst>
            <pc:docMk/>
            <pc:sldMk cId="3811974403" sldId="332"/>
            <ac:spMk id="12" creationId="{BEC9B0C5-DE3A-0884-A93E-E964EB74DE29}"/>
          </ac:spMkLst>
        </pc:spChg>
        <pc:spChg chg="add mod">
          <ac:chgData name="Carter, Tayden James" userId="4b2d92e7-0e40-4699-b6d0-dc622da9bb2e" providerId="ADAL" clId="{5E5391E1-4E99-4BBF-BDA1-E29A23810651}" dt="2025-04-25T16:18:07.689" v="6841" actId="1076"/>
          <ac:spMkLst>
            <pc:docMk/>
            <pc:sldMk cId="3811974403" sldId="332"/>
            <ac:spMk id="13" creationId="{0E4EA11D-5304-C61E-0B4C-F8300091B572}"/>
          </ac:spMkLst>
        </pc:spChg>
        <pc:picChg chg="mod">
          <ac:chgData name="Carter, Tayden James" userId="4b2d92e7-0e40-4699-b6d0-dc622da9bb2e" providerId="ADAL" clId="{5E5391E1-4E99-4BBF-BDA1-E29A23810651}" dt="2025-04-25T16:18:07.689" v="6841" actId="1076"/>
          <ac:picMkLst>
            <pc:docMk/>
            <pc:sldMk cId="3811974403" sldId="332"/>
            <ac:picMk id="5" creationId="{E1874826-93FE-52D6-35B6-7DD96BB87B47}"/>
          </ac:picMkLst>
        </pc:picChg>
        <pc:cxnChg chg="add mod">
          <ac:chgData name="Carter, Tayden James" userId="4b2d92e7-0e40-4699-b6d0-dc622da9bb2e" providerId="ADAL" clId="{5E5391E1-4E99-4BBF-BDA1-E29A23810651}" dt="2025-04-25T16:18:14.699" v="6842" actId="14100"/>
          <ac:cxnSpMkLst>
            <pc:docMk/>
            <pc:sldMk cId="3811974403" sldId="332"/>
            <ac:cxnSpMk id="15" creationId="{61994A2B-F77F-98AB-7946-510DF08AFE64}"/>
          </ac:cxnSpMkLst>
        </pc:cxnChg>
        <pc:cxnChg chg="add mod">
          <ac:chgData name="Carter, Tayden James" userId="4b2d92e7-0e40-4699-b6d0-dc622da9bb2e" providerId="ADAL" clId="{5E5391E1-4E99-4BBF-BDA1-E29A23810651}" dt="2025-04-25T16:18:07.689" v="6841" actId="1076"/>
          <ac:cxnSpMkLst>
            <pc:docMk/>
            <pc:sldMk cId="3811974403" sldId="332"/>
            <ac:cxnSpMk id="19" creationId="{858FC32D-1646-3127-1C0D-A97FE43EEA06}"/>
          </ac:cxnSpMkLst>
        </pc:cxnChg>
        <pc:cxnChg chg="add mod">
          <ac:chgData name="Carter, Tayden James" userId="4b2d92e7-0e40-4699-b6d0-dc622da9bb2e" providerId="ADAL" clId="{5E5391E1-4E99-4BBF-BDA1-E29A23810651}" dt="2025-04-25T16:18:07.689" v="6841" actId="1076"/>
          <ac:cxnSpMkLst>
            <pc:docMk/>
            <pc:sldMk cId="3811974403" sldId="332"/>
            <ac:cxnSpMk id="21" creationId="{DEA7969C-225C-71B0-6D80-FCA010DEB363}"/>
          </ac:cxnSpMkLst>
        </pc:cxnChg>
        <pc:cxnChg chg="add mod">
          <ac:chgData name="Carter, Tayden James" userId="4b2d92e7-0e40-4699-b6d0-dc622da9bb2e" providerId="ADAL" clId="{5E5391E1-4E99-4BBF-BDA1-E29A23810651}" dt="2025-04-25T16:18:07.689" v="6841" actId="1076"/>
          <ac:cxnSpMkLst>
            <pc:docMk/>
            <pc:sldMk cId="3811974403" sldId="332"/>
            <ac:cxnSpMk id="23" creationId="{F5107EEF-2DFC-E1C2-6FF7-39ABB5BFFBAA}"/>
          </ac:cxnSpMkLst>
        </pc:cxnChg>
        <pc:cxnChg chg="add mod">
          <ac:chgData name="Carter, Tayden James" userId="4b2d92e7-0e40-4699-b6d0-dc622da9bb2e" providerId="ADAL" clId="{5E5391E1-4E99-4BBF-BDA1-E29A23810651}" dt="2025-04-25T16:18:07.689" v="6841" actId="1076"/>
          <ac:cxnSpMkLst>
            <pc:docMk/>
            <pc:sldMk cId="3811974403" sldId="332"/>
            <ac:cxnSpMk id="25" creationId="{B2597963-05D9-B28D-CC91-2CE32ADB13B2}"/>
          </ac:cxnSpMkLst>
        </pc:cxnChg>
      </pc:sldChg>
      <pc:sldChg chg="addSp delSp modSp new mod ord delAnim modAnim">
        <pc:chgData name="Carter, Tayden James" userId="4b2d92e7-0e40-4699-b6d0-dc622da9bb2e" providerId="ADAL" clId="{5E5391E1-4E99-4BBF-BDA1-E29A23810651}" dt="2025-04-25T15:12:41.771" v="6525" actId="20577"/>
        <pc:sldMkLst>
          <pc:docMk/>
          <pc:sldMk cId="2723432713" sldId="333"/>
        </pc:sldMkLst>
        <pc:spChg chg="mod">
          <ac:chgData name="Carter, Tayden James" userId="4b2d92e7-0e40-4699-b6d0-dc622da9bb2e" providerId="ADAL" clId="{5E5391E1-4E99-4BBF-BDA1-E29A23810651}" dt="2025-04-24T15:42:45.544" v="4601" actId="20577"/>
          <ac:spMkLst>
            <pc:docMk/>
            <pc:sldMk cId="2723432713" sldId="333"/>
            <ac:spMk id="2" creationId="{89DE39DC-A39B-95F4-75CB-FB8AF8868D6A}"/>
          </ac:spMkLst>
        </pc:spChg>
        <pc:spChg chg="add mod">
          <ac:chgData name="Carter, Tayden James" userId="4b2d92e7-0e40-4699-b6d0-dc622da9bb2e" providerId="ADAL" clId="{5E5391E1-4E99-4BBF-BDA1-E29A23810651}" dt="2025-04-25T15:12:41.771" v="6525" actId="20577"/>
          <ac:spMkLst>
            <pc:docMk/>
            <pc:sldMk cId="2723432713" sldId="333"/>
            <ac:spMk id="5" creationId="{D0BE266D-803C-6BF9-771A-74646CCE1349}"/>
          </ac:spMkLst>
        </pc:spChg>
        <pc:spChg chg="add mod topLvl">
          <ac:chgData name="Carter, Tayden James" userId="4b2d92e7-0e40-4699-b6d0-dc622da9bb2e" providerId="ADAL" clId="{5E5391E1-4E99-4BBF-BDA1-E29A23810651}" dt="2025-04-24T23:57:16.108" v="5806" actId="1076"/>
          <ac:spMkLst>
            <pc:docMk/>
            <pc:sldMk cId="2723432713" sldId="333"/>
            <ac:spMk id="13" creationId="{019E883A-9A6C-7683-3765-3EE85F6511A7}"/>
          </ac:spMkLst>
        </pc:spChg>
        <pc:spChg chg="add mod">
          <ac:chgData name="Carter, Tayden James" userId="4b2d92e7-0e40-4699-b6d0-dc622da9bb2e" providerId="ADAL" clId="{5E5391E1-4E99-4BBF-BDA1-E29A23810651}" dt="2025-04-24T14:46:21.121" v="3878" actId="1076"/>
          <ac:spMkLst>
            <pc:docMk/>
            <pc:sldMk cId="2723432713" sldId="333"/>
            <ac:spMk id="15" creationId="{1C22C9B9-4CD2-D3AA-6976-8F5506E4EC0C}"/>
          </ac:spMkLst>
        </pc:spChg>
        <pc:spChg chg="add mod ord">
          <ac:chgData name="Carter, Tayden James" userId="4b2d92e7-0e40-4699-b6d0-dc622da9bb2e" providerId="ADAL" clId="{5E5391E1-4E99-4BBF-BDA1-E29A23810651}" dt="2025-04-24T23:57:52.555" v="5809" actId="1076"/>
          <ac:spMkLst>
            <pc:docMk/>
            <pc:sldMk cId="2723432713" sldId="333"/>
            <ac:spMk id="17" creationId="{A8E6BB99-DAA7-DBEC-5AAD-BEC1846B2557}"/>
          </ac:spMkLst>
        </pc:spChg>
        <pc:spChg chg="add mod">
          <ac:chgData name="Carter, Tayden James" userId="4b2d92e7-0e40-4699-b6d0-dc622da9bb2e" providerId="ADAL" clId="{5E5391E1-4E99-4BBF-BDA1-E29A23810651}" dt="2025-04-24T15:10:18.179" v="4115" actId="208"/>
          <ac:spMkLst>
            <pc:docMk/>
            <pc:sldMk cId="2723432713" sldId="333"/>
            <ac:spMk id="18" creationId="{F4B50366-6900-DEDA-6148-5A506AE8420B}"/>
          </ac:spMkLst>
        </pc:spChg>
        <pc:picChg chg="add mod">
          <ac:chgData name="Carter, Tayden James" userId="4b2d92e7-0e40-4699-b6d0-dc622da9bb2e" providerId="ADAL" clId="{5E5391E1-4E99-4BBF-BDA1-E29A23810651}" dt="2025-04-24T23:57:11.920" v="5805" actId="1076"/>
          <ac:picMkLst>
            <pc:docMk/>
            <pc:sldMk cId="2723432713" sldId="333"/>
            <ac:picMk id="3" creationId="{55E1D277-6A5F-9F73-B94F-06E2DF03CDDB}"/>
          </ac:picMkLst>
        </pc:picChg>
        <pc:picChg chg="add mod">
          <ac:chgData name="Carter, Tayden James" userId="4b2d92e7-0e40-4699-b6d0-dc622da9bb2e" providerId="ADAL" clId="{5E5391E1-4E99-4BBF-BDA1-E29A23810651}" dt="2025-04-24T23:58:01.721" v="5810" actId="1076"/>
          <ac:picMkLst>
            <pc:docMk/>
            <pc:sldMk cId="2723432713" sldId="333"/>
            <ac:picMk id="4" creationId="{E5AEB047-5006-3A49-86AE-C51C549183E4}"/>
          </ac:picMkLst>
        </pc:picChg>
        <pc:picChg chg="add mod">
          <ac:chgData name="Carter, Tayden James" userId="4b2d92e7-0e40-4699-b6d0-dc622da9bb2e" providerId="ADAL" clId="{5E5391E1-4E99-4BBF-BDA1-E29A23810651}" dt="2025-04-24T14:46:17.094" v="3877" actId="1076"/>
          <ac:picMkLst>
            <pc:docMk/>
            <pc:sldMk cId="2723432713" sldId="333"/>
            <ac:picMk id="10" creationId="{1ED9C208-82F2-490B-F411-AF7818888855}"/>
          </ac:picMkLst>
        </pc:picChg>
      </pc:sldChg>
      <pc:sldChg chg="addSp delSp modSp new mod ord">
        <pc:chgData name="Carter, Tayden James" userId="4b2d92e7-0e40-4699-b6d0-dc622da9bb2e" providerId="ADAL" clId="{5E5391E1-4E99-4BBF-BDA1-E29A23810651}" dt="2025-04-25T15:14:05.570" v="6553" actId="20577"/>
        <pc:sldMkLst>
          <pc:docMk/>
          <pc:sldMk cId="3185744287" sldId="334"/>
        </pc:sldMkLst>
      </pc:sldChg>
      <pc:sldChg chg="addSp delSp modSp new mod ord modAnim">
        <pc:chgData name="Carter, Tayden James" userId="4b2d92e7-0e40-4699-b6d0-dc622da9bb2e" providerId="ADAL" clId="{5E5391E1-4E99-4BBF-BDA1-E29A23810651}" dt="2025-04-25T15:12:45.936" v="6527" actId="20577"/>
        <pc:sldMkLst>
          <pc:docMk/>
          <pc:sldMk cId="3669158155" sldId="335"/>
        </pc:sldMkLst>
        <pc:spChg chg="mod">
          <ac:chgData name="Carter, Tayden James" userId="4b2d92e7-0e40-4699-b6d0-dc622da9bb2e" providerId="ADAL" clId="{5E5391E1-4E99-4BBF-BDA1-E29A23810651}" dt="2025-04-24T16:48:59.711" v="4777" actId="20577"/>
          <ac:spMkLst>
            <pc:docMk/>
            <pc:sldMk cId="3669158155" sldId="335"/>
            <ac:spMk id="2" creationId="{0338131E-2EC7-9515-23BF-14FDDA9741BF}"/>
          </ac:spMkLst>
        </pc:spChg>
        <pc:spChg chg="add mod">
          <ac:chgData name="Carter, Tayden James" userId="4b2d92e7-0e40-4699-b6d0-dc622da9bb2e" providerId="ADAL" clId="{5E5391E1-4E99-4BBF-BDA1-E29A23810651}" dt="2025-04-25T15:12:45.936" v="6527" actId="20577"/>
          <ac:spMkLst>
            <pc:docMk/>
            <pc:sldMk cId="3669158155" sldId="335"/>
            <ac:spMk id="3" creationId="{0E66F24A-9FB1-8FB4-84A7-D24B2F74484A}"/>
          </ac:spMkLst>
        </pc:spChg>
        <pc:spChg chg="mod">
          <ac:chgData name="Carter, Tayden James" userId="4b2d92e7-0e40-4699-b6d0-dc622da9bb2e" providerId="ADAL" clId="{5E5391E1-4E99-4BBF-BDA1-E29A23810651}" dt="2025-04-24T16:36:57.321" v="4743" actId="20577"/>
          <ac:spMkLst>
            <pc:docMk/>
            <pc:sldMk cId="3669158155" sldId="335"/>
            <ac:spMk id="4" creationId="{DB55E3C4-E98E-3D9A-0FF2-F3FCE4D1CC78}"/>
          </ac:spMkLst>
        </pc:spChg>
        <pc:picChg chg="add mod">
          <ac:chgData name="Carter, Tayden James" userId="4b2d92e7-0e40-4699-b6d0-dc622da9bb2e" providerId="ADAL" clId="{5E5391E1-4E99-4BBF-BDA1-E29A23810651}" dt="2025-04-24T15:37:49.884" v="4562" actId="14100"/>
          <ac:picMkLst>
            <pc:docMk/>
            <pc:sldMk cId="3669158155" sldId="335"/>
            <ac:picMk id="6" creationId="{02BDC252-86C7-1E18-0314-D82502CA3E90}"/>
          </ac:picMkLst>
        </pc:picChg>
      </pc:sldChg>
    </pc:docChg>
  </pc:docChgLst>
  <pc:docChgLst>
    <pc:chgData name="Almasri, Osama" userId="S::osama.almasri@mavs.uta.edu::0945c800-aaaf-4bad-933f-e6264e0e3069" providerId="AD" clId="Web-{80DAB224-1F77-47CC-8CD9-3076F097E107}"/>
    <pc:docChg chg="mod modSld modMainMaster">
      <pc:chgData name="Almasri, Osama" userId="S::osama.almasri@mavs.uta.edu::0945c800-aaaf-4bad-933f-e6264e0e3069" providerId="AD" clId="Web-{80DAB224-1F77-47CC-8CD9-3076F097E107}" dt="2025-04-18T00:24:16.442" v="130" actId="1076"/>
      <pc:docMkLst>
        <pc:docMk/>
      </pc:docMkLst>
      <pc:sldChg chg="addSp">
        <pc:chgData name="Almasri, Osama" userId="S::osama.almasri@mavs.uta.edu::0945c800-aaaf-4bad-933f-e6264e0e3069" providerId="AD" clId="Web-{80DAB224-1F77-47CC-8CD9-3076F097E107}" dt="2025-04-18T00:20:38.364" v="68"/>
        <pc:sldMkLst>
          <pc:docMk/>
          <pc:sldMk cId="359783189" sldId="264"/>
        </pc:sldMkLst>
      </pc:sldChg>
      <pc:sldChg chg="addSp">
        <pc:chgData name="Almasri, Osama" userId="S::osama.almasri@mavs.uta.edu::0945c800-aaaf-4bad-933f-e6264e0e3069" providerId="AD" clId="Web-{80DAB224-1F77-47CC-8CD9-3076F097E107}" dt="2025-04-18T00:20:40.067" v="69"/>
        <pc:sldMkLst>
          <pc:docMk/>
          <pc:sldMk cId="2308835044" sldId="312"/>
        </pc:sldMkLst>
        <pc:spChg chg="add">
          <ac:chgData name="Almasri, Osama" userId="S::osama.almasri@mavs.uta.edu::0945c800-aaaf-4bad-933f-e6264e0e3069" providerId="AD" clId="Web-{80DAB224-1F77-47CC-8CD9-3076F097E107}" dt="2025-04-18T00:20:40.067" v="69"/>
          <ac:spMkLst>
            <pc:docMk/>
            <pc:sldMk cId="2308835044" sldId="312"/>
            <ac:spMk id="4" creationId="{E1573D77-8097-C1B9-0628-18C3324D2629}"/>
          </ac:spMkLst>
        </pc:spChg>
      </pc:sldChg>
      <pc:sldChg chg="addSp">
        <pc:chgData name="Almasri, Osama" userId="S::osama.almasri@mavs.uta.edu::0945c800-aaaf-4bad-933f-e6264e0e3069" providerId="AD" clId="Web-{80DAB224-1F77-47CC-8CD9-3076F097E107}" dt="2025-04-18T00:20:41.317" v="70"/>
        <pc:sldMkLst>
          <pc:docMk/>
          <pc:sldMk cId="76825719" sldId="313"/>
        </pc:sldMkLst>
      </pc:sldChg>
      <pc:sldChg chg="addSp">
        <pc:chgData name="Almasri, Osama" userId="S::osama.almasri@mavs.uta.edu::0945c800-aaaf-4bad-933f-e6264e0e3069" providerId="AD" clId="Web-{80DAB224-1F77-47CC-8CD9-3076F097E107}" dt="2025-04-18T00:20:43.161" v="71"/>
        <pc:sldMkLst>
          <pc:docMk/>
          <pc:sldMk cId="3232594763" sldId="315"/>
        </pc:sldMkLst>
        <pc:spChg chg="add">
          <ac:chgData name="Almasri, Osama" userId="S::osama.almasri@mavs.uta.edu::0945c800-aaaf-4bad-933f-e6264e0e3069" providerId="AD" clId="Web-{80DAB224-1F77-47CC-8CD9-3076F097E107}" dt="2025-04-18T00:20:43.161" v="71"/>
          <ac:spMkLst>
            <pc:docMk/>
            <pc:sldMk cId="3232594763" sldId="315"/>
            <ac:spMk id="7" creationId="{06044907-33D1-15CF-13EF-467DE5DE0135}"/>
          </ac:spMkLst>
        </pc:spChg>
      </pc:sldChg>
      <pc:sldChg chg="addSp">
        <pc:chgData name="Almasri, Osama" userId="S::osama.almasri@mavs.uta.edu::0945c800-aaaf-4bad-933f-e6264e0e3069" providerId="AD" clId="Web-{80DAB224-1F77-47CC-8CD9-3076F097E107}" dt="2025-04-18T00:20:37.333" v="67"/>
        <pc:sldMkLst>
          <pc:docMk/>
          <pc:sldMk cId="2597424098" sldId="316"/>
        </pc:sldMkLst>
        <pc:spChg chg="add">
          <ac:chgData name="Almasri, Osama" userId="S::osama.almasri@mavs.uta.edu::0945c800-aaaf-4bad-933f-e6264e0e3069" providerId="AD" clId="Web-{80DAB224-1F77-47CC-8CD9-3076F097E107}" dt="2025-04-18T00:20:37.333" v="67"/>
          <ac:spMkLst>
            <pc:docMk/>
            <pc:sldMk cId="2597424098" sldId="316"/>
            <ac:spMk id="5" creationId="{25CFD19A-1D0F-EEE4-8B20-713148D90039}"/>
          </ac:spMkLst>
        </pc:spChg>
      </pc:sldChg>
      <pc:sldChg chg="addSp">
        <pc:chgData name="Almasri, Osama" userId="S::osama.almasri@mavs.uta.edu::0945c800-aaaf-4bad-933f-e6264e0e3069" providerId="AD" clId="Web-{80DAB224-1F77-47CC-8CD9-3076F097E107}" dt="2025-04-18T00:21:10.677" v="72"/>
        <pc:sldMkLst>
          <pc:docMk/>
          <pc:sldMk cId="2854303050" sldId="317"/>
        </pc:sldMkLst>
      </pc:sldChg>
      <pc:sldChg chg="addSp delSp modSp">
        <pc:chgData name="Almasri, Osama" userId="S::osama.almasri@mavs.uta.edu::0945c800-aaaf-4bad-933f-e6264e0e3069" providerId="AD" clId="Web-{80DAB224-1F77-47CC-8CD9-3076F097E107}" dt="2025-04-18T00:24:16.442" v="130" actId="1076"/>
        <pc:sldMkLst>
          <pc:docMk/>
          <pc:sldMk cId="1494480478" sldId="320"/>
        </pc:sldMkLst>
        <pc:spChg chg="add mod">
          <ac:chgData name="Almasri, Osama" userId="S::osama.almasri@mavs.uta.edu::0945c800-aaaf-4bad-933f-e6264e0e3069" providerId="AD" clId="Web-{80DAB224-1F77-47CC-8CD9-3076F097E107}" dt="2025-04-18T00:24:16.442" v="130" actId="1076"/>
          <ac:spMkLst>
            <pc:docMk/>
            <pc:sldMk cId="1494480478" sldId="320"/>
            <ac:spMk id="7" creationId="{58F402B9-A679-F716-B025-700F80C2DBAE}"/>
          </ac:spMkLst>
        </pc:spChg>
      </pc:sldChg>
      <pc:sldChg chg="addSp modSp">
        <pc:chgData name="Almasri, Osama" userId="S::osama.almasri@mavs.uta.edu::0945c800-aaaf-4bad-933f-e6264e0e3069" providerId="AD" clId="Web-{80DAB224-1F77-47CC-8CD9-3076F097E107}" dt="2025-04-18T00:22:38.599" v="102" actId="20577"/>
        <pc:sldMkLst>
          <pc:docMk/>
          <pc:sldMk cId="1958637789" sldId="321"/>
        </pc:sldMkLst>
      </pc:sldChg>
      <pc:sldChg chg="addSp delSp modSp">
        <pc:chgData name="Almasri, Osama" userId="S::osama.almasri@mavs.uta.edu::0945c800-aaaf-4bad-933f-e6264e0e3069" providerId="AD" clId="Web-{80DAB224-1F77-47CC-8CD9-3076F097E107}" dt="2025-04-18T00:20:22.708" v="62" actId="1076"/>
        <pc:sldMkLst>
          <pc:docMk/>
          <pc:sldMk cId="54637961" sldId="322"/>
        </pc:sldMkLst>
        <pc:spChg chg="add mod">
          <ac:chgData name="Almasri, Osama" userId="S::osama.almasri@mavs.uta.edu::0945c800-aaaf-4bad-933f-e6264e0e3069" providerId="AD" clId="Web-{80DAB224-1F77-47CC-8CD9-3076F097E107}" dt="2025-04-18T00:20:22.708" v="62" actId="1076"/>
          <ac:spMkLst>
            <pc:docMk/>
            <pc:sldMk cId="54637961" sldId="322"/>
            <ac:spMk id="3" creationId="{F7D71680-177B-461D-D0AC-0D9E3847427F}"/>
          </ac:spMkLst>
        </pc:spChg>
      </pc:sldChg>
      <pc:sldChg chg="addSp modSp">
        <pc:chgData name="Almasri, Osama" userId="S::osama.almasri@mavs.uta.edu::0945c800-aaaf-4bad-933f-e6264e0e3069" providerId="AD" clId="Web-{80DAB224-1F77-47CC-8CD9-3076F097E107}" dt="2025-04-18T00:21:38.067" v="79" actId="20577"/>
        <pc:sldMkLst>
          <pc:docMk/>
          <pc:sldMk cId="1011380077" sldId="323"/>
        </pc:sldMkLst>
        <pc:spChg chg="add mod">
          <ac:chgData name="Almasri, Osama" userId="S::osama.almasri@mavs.uta.edu::0945c800-aaaf-4bad-933f-e6264e0e3069" providerId="AD" clId="Web-{80DAB224-1F77-47CC-8CD9-3076F097E107}" dt="2025-04-18T00:21:38.067" v="79" actId="20577"/>
          <ac:spMkLst>
            <pc:docMk/>
            <pc:sldMk cId="1011380077" sldId="323"/>
            <ac:spMk id="5" creationId="{0C801C47-4247-8EE5-58CD-2E97642DF166}"/>
          </ac:spMkLst>
        </pc:spChg>
      </pc:sldChg>
      <pc:sldChg chg="addSp delSp modSp">
        <pc:chgData name="Almasri, Osama" userId="S::osama.almasri@mavs.uta.edu::0945c800-aaaf-4bad-933f-e6264e0e3069" providerId="AD" clId="Web-{80DAB224-1F77-47CC-8CD9-3076F097E107}" dt="2025-04-18T00:22:52.677" v="105" actId="20577"/>
        <pc:sldMkLst>
          <pc:docMk/>
          <pc:sldMk cId="3598293925" sldId="324"/>
        </pc:sldMkLst>
      </pc:sldChg>
      <pc:sldMasterChg chg="mod modSldLayout">
        <pc:chgData name="Almasri, Osama" userId="S::osama.almasri@mavs.uta.edu::0945c800-aaaf-4bad-933f-e6264e0e3069" providerId="AD" clId="Web-{80DAB224-1F77-47CC-8CD9-3076F097E107}" dt="2025-04-18T00:21:18.661" v="77"/>
        <pc:sldMasterMkLst>
          <pc:docMk/>
          <pc:sldMasterMk cId="484154639" sldId="2147483648"/>
        </pc:sldMasterMkLst>
        <pc:sldLayoutChg chg="mod">
          <pc:chgData name="Almasri, Osama" userId="S::osama.almasri@mavs.uta.edu::0945c800-aaaf-4bad-933f-e6264e0e3069" providerId="AD" clId="Web-{80DAB224-1F77-47CC-8CD9-3076F097E107}" dt="2025-04-18T00:21:18.661" v="77"/>
          <pc:sldLayoutMkLst>
            <pc:docMk/>
            <pc:sldMasterMk cId="484154639" sldId="2147483648"/>
            <pc:sldLayoutMk cId="1940957391" sldId="2147483649"/>
          </pc:sldLayoutMkLst>
        </pc:sldLayoutChg>
        <pc:sldLayoutChg chg="mod">
          <pc:chgData name="Almasri, Osama" userId="S::osama.almasri@mavs.uta.edu::0945c800-aaaf-4bad-933f-e6264e0e3069" providerId="AD" clId="Web-{80DAB224-1F77-47CC-8CD9-3076F097E107}" dt="2025-04-18T00:21:18.661" v="77"/>
          <pc:sldLayoutMkLst>
            <pc:docMk/>
            <pc:sldMasterMk cId="484154639" sldId="2147483648"/>
            <pc:sldLayoutMk cId="4266960257" sldId="2147483650"/>
          </pc:sldLayoutMkLst>
        </pc:sldLayoutChg>
        <pc:sldLayoutChg chg="mod">
          <pc:chgData name="Almasri, Osama" userId="S::osama.almasri@mavs.uta.edu::0945c800-aaaf-4bad-933f-e6264e0e3069" providerId="AD" clId="Web-{80DAB224-1F77-47CC-8CD9-3076F097E107}" dt="2025-04-18T00:21:18.661" v="77"/>
          <pc:sldLayoutMkLst>
            <pc:docMk/>
            <pc:sldMasterMk cId="484154639" sldId="2147483648"/>
            <pc:sldLayoutMk cId="3114677878" sldId="2147483652"/>
          </pc:sldLayoutMkLst>
        </pc:sldLayoutChg>
        <pc:sldLayoutChg chg="mod">
          <pc:chgData name="Almasri, Osama" userId="S::osama.almasri@mavs.uta.edu::0945c800-aaaf-4bad-933f-e6264e0e3069" providerId="AD" clId="Web-{80DAB224-1F77-47CC-8CD9-3076F097E107}" dt="2025-04-18T00:21:18.661" v="77"/>
          <pc:sldLayoutMkLst>
            <pc:docMk/>
            <pc:sldMasterMk cId="484154639" sldId="2147483648"/>
            <pc:sldLayoutMk cId="2452877909" sldId="2147483654"/>
          </pc:sldLayoutMkLst>
        </pc:sldLayoutChg>
        <pc:sldLayoutChg chg="mod">
          <pc:chgData name="Almasri, Osama" userId="S::osama.almasri@mavs.uta.edu::0945c800-aaaf-4bad-933f-e6264e0e3069" providerId="AD" clId="Web-{80DAB224-1F77-47CC-8CD9-3076F097E107}" dt="2025-04-18T00:21:18.661" v="77"/>
          <pc:sldLayoutMkLst>
            <pc:docMk/>
            <pc:sldMasterMk cId="484154639" sldId="2147483648"/>
            <pc:sldLayoutMk cId="3181464683" sldId="2147483659"/>
          </pc:sldLayoutMkLst>
        </pc:sldLayoutChg>
        <pc:sldLayoutChg chg="mod">
          <pc:chgData name="Almasri, Osama" userId="S::osama.almasri@mavs.uta.edu::0945c800-aaaf-4bad-933f-e6264e0e3069" providerId="AD" clId="Web-{80DAB224-1F77-47CC-8CD9-3076F097E107}" dt="2025-04-18T00:21:18.661" v="77"/>
          <pc:sldLayoutMkLst>
            <pc:docMk/>
            <pc:sldMasterMk cId="484154639" sldId="2147483648"/>
            <pc:sldLayoutMk cId="3780953523" sldId="2147483660"/>
          </pc:sldLayoutMkLst>
        </pc:sldLayoutChg>
        <pc:sldLayoutChg chg="mod">
          <pc:chgData name="Almasri, Osama" userId="S::osama.almasri@mavs.uta.edu::0945c800-aaaf-4bad-933f-e6264e0e3069" providerId="AD" clId="Web-{80DAB224-1F77-47CC-8CD9-3076F097E107}" dt="2025-04-18T00:21:18.661" v="77"/>
          <pc:sldLayoutMkLst>
            <pc:docMk/>
            <pc:sldMasterMk cId="484154639" sldId="2147483648"/>
            <pc:sldLayoutMk cId="3238597867" sldId="2147483661"/>
          </pc:sldLayoutMkLst>
        </pc:sldLayoutChg>
        <pc:sldLayoutChg chg="mod">
          <pc:chgData name="Almasri, Osama" userId="S::osama.almasri@mavs.uta.edu::0945c800-aaaf-4bad-933f-e6264e0e3069" providerId="AD" clId="Web-{80DAB224-1F77-47CC-8CD9-3076F097E107}" dt="2025-04-18T00:21:18.661" v="77"/>
          <pc:sldLayoutMkLst>
            <pc:docMk/>
            <pc:sldMasterMk cId="484154639" sldId="2147483648"/>
            <pc:sldLayoutMk cId="933253444" sldId="2147483662"/>
          </pc:sldLayoutMkLst>
        </pc:sldLayoutChg>
        <pc:sldLayoutChg chg="mod">
          <pc:chgData name="Almasri, Osama" userId="S::osama.almasri@mavs.uta.edu::0945c800-aaaf-4bad-933f-e6264e0e3069" providerId="AD" clId="Web-{80DAB224-1F77-47CC-8CD9-3076F097E107}" dt="2025-04-18T00:21:18.661" v="77"/>
          <pc:sldLayoutMkLst>
            <pc:docMk/>
            <pc:sldMasterMk cId="484154639" sldId="2147483648"/>
            <pc:sldLayoutMk cId="1750241914" sldId="2147483663"/>
          </pc:sldLayoutMkLst>
        </pc:sldLayoutChg>
        <pc:sldLayoutChg chg="mod">
          <pc:chgData name="Almasri, Osama" userId="S::osama.almasri@mavs.uta.edu::0945c800-aaaf-4bad-933f-e6264e0e3069" providerId="AD" clId="Web-{80DAB224-1F77-47CC-8CD9-3076F097E107}" dt="2025-04-18T00:21:18.661" v="77"/>
          <pc:sldLayoutMkLst>
            <pc:docMk/>
            <pc:sldMasterMk cId="484154639" sldId="2147483648"/>
            <pc:sldLayoutMk cId="3380621571" sldId="2147483664"/>
          </pc:sldLayoutMkLst>
        </pc:sldLayoutChg>
        <pc:sldLayoutChg chg="mod">
          <pc:chgData name="Almasri, Osama" userId="S::osama.almasri@mavs.uta.edu::0945c800-aaaf-4bad-933f-e6264e0e3069" providerId="AD" clId="Web-{80DAB224-1F77-47CC-8CD9-3076F097E107}" dt="2025-04-18T00:21:18.661" v="77"/>
          <pc:sldLayoutMkLst>
            <pc:docMk/>
            <pc:sldMasterMk cId="484154639" sldId="2147483648"/>
            <pc:sldLayoutMk cId="3993759362" sldId="2147483665"/>
          </pc:sldLayoutMkLst>
        </pc:sldLayoutChg>
        <pc:sldLayoutChg chg="mod">
          <pc:chgData name="Almasri, Osama" userId="S::osama.almasri@mavs.uta.edu::0945c800-aaaf-4bad-933f-e6264e0e3069" providerId="AD" clId="Web-{80DAB224-1F77-47CC-8CD9-3076F097E107}" dt="2025-04-18T00:21:18.661" v="77"/>
          <pc:sldLayoutMkLst>
            <pc:docMk/>
            <pc:sldMasterMk cId="484154639" sldId="2147483648"/>
            <pc:sldLayoutMk cId="1166237884" sldId="2147483666"/>
          </pc:sldLayoutMkLst>
        </pc:sldLayoutChg>
      </pc:sldMasterChg>
    </pc:docChg>
  </pc:docChgLst>
  <pc:docChgLst>
    <pc:chgData name="Almasri, Osama" userId="S::osama.almasri@mavs.uta.edu::0945c800-aaaf-4bad-933f-e6264e0e3069" providerId="AD" clId="Web-{6F602130-8C0A-465C-A54A-1B490E7DC476}"/>
    <pc:docChg chg="delSld modSld">
      <pc:chgData name="Almasri, Osama" userId="S::osama.almasri@mavs.uta.edu::0945c800-aaaf-4bad-933f-e6264e0e3069" providerId="AD" clId="Web-{6F602130-8C0A-465C-A54A-1B490E7DC476}" dt="2025-04-25T16:42:19.573" v="73"/>
      <pc:docMkLst>
        <pc:docMk/>
      </pc:docMkLst>
      <pc:sldChg chg="addSp modSp">
        <pc:chgData name="Almasri, Osama" userId="S::osama.almasri@mavs.uta.edu::0945c800-aaaf-4bad-933f-e6264e0e3069" providerId="AD" clId="Web-{6F602130-8C0A-465C-A54A-1B490E7DC476}" dt="2025-04-25T16:42:14.885" v="72" actId="1076"/>
        <pc:sldMkLst>
          <pc:docMk/>
          <pc:sldMk cId="2854303050" sldId="317"/>
        </pc:sldMkLst>
        <pc:picChg chg="add mod">
          <ac:chgData name="Almasri, Osama" userId="S::osama.almasri@mavs.uta.edu::0945c800-aaaf-4bad-933f-e6264e0e3069" providerId="AD" clId="Web-{6F602130-8C0A-465C-A54A-1B490E7DC476}" dt="2025-04-25T16:42:14.885" v="72" actId="1076"/>
          <ac:picMkLst>
            <pc:docMk/>
            <pc:sldMk cId="2854303050" sldId="317"/>
            <ac:picMk id="3" creationId="{FDA3F111-2ACA-644A-0BAC-AD86CEB5687B}"/>
          </ac:picMkLst>
        </pc:picChg>
        <pc:picChg chg="add mod">
          <ac:chgData name="Almasri, Osama" userId="S::osama.almasri@mavs.uta.edu::0945c800-aaaf-4bad-933f-e6264e0e3069" providerId="AD" clId="Web-{6F602130-8C0A-465C-A54A-1B490E7DC476}" dt="2025-04-25T16:41:57.870" v="69" actId="1076"/>
          <ac:picMkLst>
            <pc:docMk/>
            <pc:sldMk cId="2854303050" sldId="317"/>
            <ac:picMk id="4" creationId="{FE321D08-FA9A-E751-D03C-48EF8232A59C}"/>
          </ac:picMkLst>
        </pc:picChg>
      </pc:sldChg>
      <pc:sldChg chg="addSp delSp modSp">
        <pc:chgData name="Almasri, Osama" userId="S::osama.almasri@mavs.uta.edu::0945c800-aaaf-4bad-933f-e6264e0e3069" providerId="AD" clId="Web-{6F602130-8C0A-465C-A54A-1B490E7DC476}" dt="2025-04-25T16:13:43.251" v="30" actId="1076"/>
        <pc:sldMkLst>
          <pc:docMk/>
          <pc:sldMk cId="1494480478" sldId="320"/>
        </pc:sldMkLst>
        <pc:picChg chg="add mod ord modCrop">
          <ac:chgData name="Almasri, Osama" userId="S::osama.almasri@mavs.uta.edu::0945c800-aaaf-4bad-933f-e6264e0e3069" providerId="AD" clId="Web-{6F602130-8C0A-465C-A54A-1B490E7DC476}" dt="2025-04-25T16:13:43.251" v="30" actId="1076"/>
          <ac:picMkLst>
            <pc:docMk/>
            <pc:sldMk cId="1494480478" sldId="320"/>
            <ac:picMk id="14" creationId="{9096C260-7E9A-99A8-865D-35263B431994}"/>
          </ac:picMkLst>
        </pc:picChg>
      </pc:sldChg>
      <pc:sldChg chg="addSp delSp modSp">
        <pc:chgData name="Almasri, Osama" userId="S::osama.almasri@mavs.uta.edu::0945c800-aaaf-4bad-933f-e6264e0e3069" providerId="AD" clId="Web-{6F602130-8C0A-465C-A54A-1B490E7DC476}" dt="2025-04-25T16:29:52.591" v="52" actId="1076"/>
        <pc:sldMkLst>
          <pc:docMk/>
          <pc:sldMk cId="4150724906" sldId="331"/>
        </pc:sldMkLst>
        <pc:picChg chg="add mod ord">
          <ac:chgData name="Almasri, Osama" userId="S::osama.almasri@mavs.uta.edu::0945c800-aaaf-4bad-933f-e6264e0e3069" providerId="AD" clId="Web-{6F602130-8C0A-465C-A54A-1B490E7DC476}" dt="2025-04-25T16:29:52.591" v="52" actId="1076"/>
          <ac:picMkLst>
            <pc:docMk/>
            <pc:sldMk cId="4150724906" sldId="331"/>
            <ac:picMk id="6" creationId="{33A262E7-79ED-8833-F26A-5AEAAB88EB28}"/>
          </ac:picMkLst>
        </pc:picChg>
        <pc:picChg chg="add mod">
          <ac:chgData name="Almasri, Osama" userId="S::osama.almasri@mavs.uta.edu::0945c800-aaaf-4bad-933f-e6264e0e3069" providerId="AD" clId="Web-{6F602130-8C0A-465C-A54A-1B490E7DC476}" dt="2025-04-25T16:29:49.075" v="51" actId="1076"/>
          <ac:picMkLst>
            <pc:docMk/>
            <pc:sldMk cId="4150724906" sldId="331"/>
            <ac:picMk id="8" creationId="{6E7C666F-2042-EA79-6C99-3F60CBD97197}"/>
          </ac:picMkLst>
        </pc:picChg>
      </pc:sldChg>
      <pc:sldChg chg="addSp delSp modSp">
        <pc:chgData name="Almasri, Osama" userId="S::osama.almasri@mavs.uta.edu::0945c800-aaaf-4bad-933f-e6264e0e3069" providerId="AD" clId="Web-{6F602130-8C0A-465C-A54A-1B490E7DC476}" dt="2025-04-25T16:14:14.313" v="38"/>
        <pc:sldMkLst>
          <pc:docMk/>
          <pc:sldMk cId="3811974403" sldId="332"/>
        </pc:sldMkLst>
        <pc:picChg chg="add mod ord modCrop">
          <ac:chgData name="Almasri, Osama" userId="S::osama.almasri@mavs.uta.edu::0945c800-aaaf-4bad-933f-e6264e0e3069" providerId="AD" clId="Web-{6F602130-8C0A-465C-A54A-1B490E7DC476}" dt="2025-04-25T16:14:14.313" v="38"/>
          <ac:picMkLst>
            <pc:docMk/>
            <pc:sldMk cId="3811974403" sldId="332"/>
            <ac:picMk id="5" creationId="{E1874826-93FE-52D6-35B6-7DD96BB87B47}"/>
          </ac:picMkLst>
        </pc:picChg>
      </pc:sldChg>
      <pc:sldChg chg="addSp delSp modSp del">
        <pc:chgData name="Almasri, Osama" userId="S::osama.almasri@mavs.uta.edu::0945c800-aaaf-4bad-933f-e6264e0e3069" providerId="AD" clId="Web-{6F602130-8C0A-465C-A54A-1B490E7DC476}" dt="2025-04-25T16:42:19.573" v="73"/>
        <pc:sldMkLst>
          <pc:docMk/>
          <pc:sldMk cId="3185744287" sldId="33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mavsuta.sharepoint.com/teams/SeniorDesign-4WheelSteering/Shared%20Documents/General/Tests/PID%20Tuning/PID%20Tunin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System response using PD controller </a:t>
            </a:r>
            <a:endParaRPr lang="en-US"/>
          </a:p>
        </c:rich>
      </c:tx>
      <c:layout>
        <c:manualLayout>
          <c:xMode val="edge"/>
          <c:yMode val="edge"/>
          <c:x val="0.121276561436355"/>
          <c:y val="2.78431429865972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Desired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'PID5'!$C$13:$C$419</c:f>
              <c:numCache>
                <c:formatCode>General</c:formatCode>
                <c:ptCount val="407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  <c:pt idx="13">
                  <c:v>0.26</c:v>
                </c:pt>
                <c:pt idx="14">
                  <c:v>0.28000000000000003</c:v>
                </c:pt>
                <c:pt idx="15">
                  <c:v>0.3</c:v>
                </c:pt>
                <c:pt idx="16">
                  <c:v>0.32</c:v>
                </c:pt>
                <c:pt idx="17">
                  <c:v>0.34</c:v>
                </c:pt>
                <c:pt idx="18">
                  <c:v>0.36</c:v>
                </c:pt>
                <c:pt idx="19">
                  <c:v>0.38</c:v>
                </c:pt>
                <c:pt idx="20">
                  <c:v>0.4</c:v>
                </c:pt>
                <c:pt idx="21">
                  <c:v>0.42</c:v>
                </c:pt>
                <c:pt idx="22">
                  <c:v>0.44</c:v>
                </c:pt>
                <c:pt idx="23">
                  <c:v>0.46</c:v>
                </c:pt>
                <c:pt idx="24">
                  <c:v>0.48</c:v>
                </c:pt>
                <c:pt idx="25">
                  <c:v>0.5</c:v>
                </c:pt>
                <c:pt idx="26">
                  <c:v>0.52</c:v>
                </c:pt>
                <c:pt idx="27">
                  <c:v>0.54</c:v>
                </c:pt>
                <c:pt idx="28">
                  <c:v>0.56000000000000005</c:v>
                </c:pt>
                <c:pt idx="29">
                  <c:v>0.57999999999999996</c:v>
                </c:pt>
                <c:pt idx="30">
                  <c:v>0.6</c:v>
                </c:pt>
                <c:pt idx="31">
                  <c:v>0.62</c:v>
                </c:pt>
                <c:pt idx="32">
                  <c:v>0.64</c:v>
                </c:pt>
                <c:pt idx="33">
                  <c:v>0.66</c:v>
                </c:pt>
                <c:pt idx="34">
                  <c:v>0.68</c:v>
                </c:pt>
                <c:pt idx="35">
                  <c:v>0.7</c:v>
                </c:pt>
                <c:pt idx="36">
                  <c:v>0.72</c:v>
                </c:pt>
                <c:pt idx="37">
                  <c:v>0.74</c:v>
                </c:pt>
                <c:pt idx="38">
                  <c:v>0.76</c:v>
                </c:pt>
                <c:pt idx="39">
                  <c:v>0.78</c:v>
                </c:pt>
                <c:pt idx="40">
                  <c:v>0.8</c:v>
                </c:pt>
                <c:pt idx="41">
                  <c:v>0.82</c:v>
                </c:pt>
                <c:pt idx="42">
                  <c:v>0.84</c:v>
                </c:pt>
                <c:pt idx="43">
                  <c:v>0.86</c:v>
                </c:pt>
                <c:pt idx="44">
                  <c:v>0.88</c:v>
                </c:pt>
                <c:pt idx="45">
                  <c:v>0.9</c:v>
                </c:pt>
                <c:pt idx="46">
                  <c:v>0.92</c:v>
                </c:pt>
                <c:pt idx="47">
                  <c:v>0.94</c:v>
                </c:pt>
                <c:pt idx="48">
                  <c:v>0.96</c:v>
                </c:pt>
                <c:pt idx="49">
                  <c:v>0.98</c:v>
                </c:pt>
                <c:pt idx="50">
                  <c:v>1</c:v>
                </c:pt>
                <c:pt idx="51">
                  <c:v>1.02</c:v>
                </c:pt>
                <c:pt idx="52">
                  <c:v>1.04</c:v>
                </c:pt>
                <c:pt idx="53">
                  <c:v>1.06</c:v>
                </c:pt>
                <c:pt idx="54">
                  <c:v>1.08</c:v>
                </c:pt>
                <c:pt idx="55">
                  <c:v>1.1000000000000001</c:v>
                </c:pt>
                <c:pt idx="56">
                  <c:v>1.1200000000000001</c:v>
                </c:pt>
                <c:pt idx="57">
                  <c:v>1.1399999999999999</c:v>
                </c:pt>
                <c:pt idx="58">
                  <c:v>1.1599999999999999</c:v>
                </c:pt>
                <c:pt idx="59">
                  <c:v>1.18</c:v>
                </c:pt>
                <c:pt idx="60">
                  <c:v>1.2</c:v>
                </c:pt>
                <c:pt idx="61">
                  <c:v>1.22</c:v>
                </c:pt>
                <c:pt idx="62">
                  <c:v>1.24</c:v>
                </c:pt>
                <c:pt idx="63">
                  <c:v>1.26</c:v>
                </c:pt>
                <c:pt idx="64">
                  <c:v>1.28</c:v>
                </c:pt>
                <c:pt idx="65">
                  <c:v>1.3</c:v>
                </c:pt>
                <c:pt idx="66">
                  <c:v>1.32</c:v>
                </c:pt>
                <c:pt idx="67">
                  <c:v>1.34</c:v>
                </c:pt>
                <c:pt idx="68">
                  <c:v>1.36</c:v>
                </c:pt>
                <c:pt idx="69">
                  <c:v>1.38</c:v>
                </c:pt>
                <c:pt idx="70">
                  <c:v>1.4</c:v>
                </c:pt>
                <c:pt idx="71">
                  <c:v>1.42</c:v>
                </c:pt>
                <c:pt idx="72">
                  <c:v>1.44</c:v>
                </c:pt>
                <c:pt idx="73">
                  <c:v>1.46</c:v>
                </c:pt>
                <c:pt idx="74">
                  <c:v>1.48</c:v>
                </c:pt>
                <c:pt idx="75">
                  <c:v>1.5</c:v>
                </c:pt>
                <c:pt idx="76">
                  <c:v>1.52</c:v>
                </c:pt>
                <c:pt idx="77">
                  <c:v>1.54</c:v>
                </c:pt>
                <c:pt idx="78">
                  <c:v>1.56</c:v>
                </c:pt>
                <c:pt idx="79">
                  <c:v>1.58</c:v>
                </c:pt>
                <c:pt idx="80">
                  <c:v>1.6</c:v>
                </c:pt>
                <c:pt idx="81">
                  <c:v>1.62</c:v>
                </c:pt>
                <c:pt idx="82">
                  <c:v>1.64</c:v>
                </c:pt>
                <c:pt idx="83">
                  <c:v>1.66</c:v>
                </c:pt>
                <c:pt idx="84">
                  <c:v>1.68</c:v>
                </c:pt>
                <c:pt idx="85">
                  <c:v>1.7</c:v>
                </c:pt>
                <c:pt idx="86">
                  <c:v>1.72</c:v>
                </c:pt>
                <c:pt idx="87">
                  <c:v>1.74</c:v>
                </c:pt>
                <c:pt idx="88">
                  <c:v>1.76</c:v>
                </c:pt>
                <c:pt idx="89">
                  <c:v>1.78</c:v>
                </c:pt>
                <c:pt idx="90">
                  <c:v>1.8</c:v>
                </c:pt>
                <c:pt idx="91">
                  <c:v>1.82</c:v>
                </c:pt>
                <c:pt idx="92">
                  <c:v>1.84</c:v>
                </c:pt>
                <c:pt idx="93">
                  <c:v>1.86</c:v>
                </c:pt>
                <c:pt idx="94">
                  <c:v>1.88</c:v>
                </c:pt>
                <c:pt idx="95">
                  <c:v>1.9</c:v>
                </c:pt>
                <c:pt idx="96">
                  <c:v>1.92</c:v>
                </c:pt>
                <c:pt idx="97">
                  <c:v>1.94</c:v>
                </c:pt>
                <c:pt idx="98">
                  <c:v>1.96</c:v>
                </c:pt>
                <c:pt idx="99">
                  <c:v>1.98</c:v>
                </c:pt>
                <c:pt idx="100">
                  <c:v>2</c:v>
                </c:pt>
                <c:pt idx="101">
                  <c:v>2.02</c:v>
                </c:pt>
                <c:pt idx="102">
                  <c:v>2.04</c:v>
                </c:pt>
                <c:pt idx="103">
                  <c:v>2.06</c:v>
                </c:pt>
                <c:pt idx="104">
                  <c:v>2.08</c:v>
                </c:pt>
                <c:pt idx="105">
                  <c:v>2.1</c:v>
                </c:pt>
                <c:pt idx="106">
                  <c:v>2.12</c:v>
                </c:pt>
                <c:pt idx="107">
                  <c:v>2.14</c:v>
                </c:pt>
                <c:pt idx="108">
                  <c:v>2.16</c:v>
                </c:pt>
                <c:pt idx="109">
                  <c:v>2.1800000000000002</c:v>
                </c:pt>
                <c:pt idx="110">
                  <c:v>2.2000000000000002</c:v>
                </c:pt>
                <c:pt idx="111">
                  <c:v>2.2200000000000002</c:v>
                </c:pt>
                <c:pt idx="112">
                  <c:v>2.2400000000000002</c:v>
                </c:pt>
                <c:pt idx="113">
                  <c:v>2.2599999999999998</c:v>
                </c:pt>
                <c:pt idx="114">
                  <c:v>2.2799999999999998</c:v>
                </c:pt>
                <c:pt idx="115">
                  <c:v>2.2999999999999998</c:v>
                </c:pt>
                <c:pt idx="116">
                  <c:v>2.3199999999999998</c:v>
                </c:pt>
                <c:pt idx="117">
                  <c:v>2.34</c:v>
                </c:pt>
                <c:pt idx="118">
                  <c:v>2.36</c:v>
                </c:pt>
                <c:pt idx="119">
                  <c:v>2.38</c:v>
                </c:pt>
                <c:pt idx="120">
                  <c:v>2.4</c:v>
                </c:pt>
                <c:pt idx="121">
                  <c:v>2.42</c:v>
                </c:pt>
                <c:pt idx="122">
                  <c:v>2.44</c:v>
                </c:pt>
                <c:pt idx="123">
                  <c:v>2.46</c:v>
                </c:pt>
                <c:pt idx="124">
                  <c:v>2.48</c:v>
                </c:pt>
                <c:pt idx="125">
                  <c:v>2.5</c:v>
                </c:pt>
                <c:pt idx="126">
                  <c:v>2.52</c:v>
                </c:pt>
                <c:pt idx="127">
                  <c:v>2.54</c:v>
                </c:pt>
                <c:pt idx="128">
                  <c:v>2.56</c:v>
                </c:pt>
                <c:pt idx="129">
                  <c:v>2.58</c:v>
                </c:pt>
                <c:pt idx="130">
                  <c:v>2.6</c:v>
                </c:pt>
                <c:pt idx="131">
                  <c:v>2.62</c:v>
                </c:pt>
                <c:pt idx="132">
                  <c:v>2.64</c:v>
                </c:pt>
                <c:pt idx="133">
                  <c:v>2.66</c:v>
                </c:pt>
                <c:pt idx="134">
                  <c:v>2.68</c:v>
                </c:pt>
                <c:pt idx="135">
                  <c:v>2.7</c:v>
                </c:pt>
                <c:pt idx="136">
                  <c:v>2.72</c:v>
                </c:pt>
                <c:pt idx="137">
                  <c:v>2.74</c:v>
                </c:pt>
                <c:pt idx="138">
                  <c:v>2.76</c:v>
                </c:pt>
                <c:pt idx="139">
                  <c:v>2.78</c:v>
                </c:pt>
                <c:pt idx="140">
                  <c:v>2.8</c:v>
                </c:pt>
                <c:pt idx="141">
                  <c:v>2.82</c:v>
                </c:pt>
                <c:pt idx="142">
                  <c:v>2.84</c:v>
                </c:pt>
                <c:pt idx="143">
                  <c:v>2.86</c:v>
                </c:pt>
                <c:pt idx="144">
                  <c:v>2.88</c:v>
                </c:pt>
                <c:pt idx="145">
                  <c:v>2.9</c:v>
                </c:pt>
                <c:pt idx="146">
                  <c:v>2.92</c:v>
                </c:pt>
                <c:pt idx="147">
                  <c:v>2.94</c:v>
                </c:pt>
                <c:pt idx="148">
                  <c:v>2.96</c:v>
                </c:pt>
                <c:pt idx="149">
                  <c:v>2.98</c:v>
                </c:pt>
                <c:pt idx="150">
                  <c:v>3</c:v>
                </c:pt>
                <c:pt idx="151">
                  <c:v>3.02</c:v>
                </c:pt>
                <c:pt idx="152">
                  <c:v>3.04</c:v>
                </c:pt>
                <c:pt idx="153">
                  <c:v>3.06</c:v>
                </c:pt>
                <c:pt idx="154">
                  <c:v>3.08</c:v>
                </c:pt>
                <c:pt idx="155">
                  <c:v>3.1</c:v>
                </c:pt>
                <c:pt idx="156">
                  <c:v>3.12</c:v>
                </c:pt>
                <c:pt idx="157">
                  <c:v>3.14</c:v>
                </c:pt>
                <c:pt idx="158">
                  <c:v>3.16</c:v>
                </c:pt>
                <c:pt idx="159">
                  <c:v>3.18</c:v>
                </c:pt>
                <c:pt idx="160">
                  <c:v>3.2</c:v>
                </c:pt>
                <c:pt idx="161">
                  <c:v>3.22</c:v>
                </c:pt>
                <c:pt idx="162">
                  <c:v>3.24</c:v>
                </c:pt>
                <c:pt idx="163">
                  <c:v>3.26</c:v>
                </c:pt>
                <c:pt idx="164">
                  <c:v>3.28</c:v>
                </c:pt>
                <c:pt idx="165">
                  <c:v>3.3</c:v>
                </c:pt>
                <c:pt idx="166">
                  <c:v>3.32</c:v>
                </c:pt>
                <c:pt idx="167">
                  <c:v>3.34</c:v>
                </c:pt>
                <c:pt idx="168">
                  <c:v>3.36</c:v>
                </c:pt>
                <c:pt idx="169">
                  <c:v>3.38</c:v>
                </c:pt>
                <c:pt idx="170">
                  <c:v>3.4</c:v>
                </c:pt>
                <c:pt idx="171">
                  <c:v>3.42</c:v>
                </c:pt>
                <c:pt idx="172">
                  <c:v>3.44</c:v>
                </c:pt>
                <c:pt idx="173">
                  <c:v>3.46</c:v>
                </c:pt>
                <c:pt idx="174">
                  <c:v>3.48</c:v>
                </c:pt>
                <c:pt idx="175">
                  <c:v>3.5</c:v>
                </c:pt>
                <c:pt idx="176">
                  <c:v>3.52</c:v>
                </c:pt>
                <c:pt idx="177">
                  <c:v>3.54</c:v>
                </c:pt>
                <c:pt idx="178">
                  <c:v>3.56</c:v>
                </c:pt>
                <c:pt idx="179">
                  <c:v>3.58</c:v>
                </c:pt>
                <c:pt idx="180">
                  <c:v>3.6</c:v>
                </c:pt>
                <c:pt idx="181">
                  <c:v>3.62</c:v>
                </c:pt>
                <c:pt idx="182">
                  <c:v>3.64</c:v>
                </c:pt>
                <c:pt idx="183">
                  <c:v>3.66</c:v>
                </c:pt>
                <c:pt idx="184">
                  <c:v>3.68</c:v>
                </c:pt>
                <c:pt idx="185">
                  <c:v>3.7</c:v>
                </c:pt>
                <c:pt idx="186">
                  <c:v>3.72</c:v>
                </c:pt>
                <c:pt idx="187">
                  <c:v>3.74</c:v>
                </c:pt>
                <c:pt idx="188">
                  <c:v>3.76</c:v>
                </c:pt>
                <c:pt idx="189">
                  <c:v>3.78</c:v>
                </c:pt>
                <c:pt idx="190">
                  <c:v>3.8</c:v>
                </c:pt>
                <c:pt idx="191">
                  <c:v>3.82</c:v>
                </c:pt>
                <c:pt idx="192">
                  <c:v>3.84</c:v>
                </c:pt>
                <c:pt idx="193">
                  <c:v>3.86</c:v>
                </c:pt>
                <c:pt idx="194">
                  <c:v>3.88</c:v>
                </c:pt>
                <c:pt idx="195">
                  <c:v>3.9</c:v>
                </c:pt>
                <c:pt idx="196">
                  <c:v>3.92</c:v>
                </c:pt>
                <c:pt idx="197">
                  <c:v>3.94</c:v>
                </c:pt>
                <c:pt idx="198">
                  <c:v>3.96</c:v>
                </c:pt>
                <c:pt idx="199">
                  <c:v>3.98</c:v>
                </c:pt>
                <c:pt idx="200">
                  <c:v>4</c:v>
                </c:pt>
                <c:pt idx="201">
                  <c:v>4.0199999999999996</c:v>
                </c:pt>
                <c:pt idx="202">
                  <c:v>4.04</c:v>
                </c:pt>
                <c:pt idx="203">
                  <c:v>4.0599999999999996</c:v>
                </c:pt>
                <c:pt idx="204">
                  <c:v>4.08</c:v>
                </c:pt>
                <c:pt idx="205">
                  <c:v>4.0999999999999996</c:v>
                </c:pt>
                <c:pt idx="206">
                  <c:v>4.12</c:v>
                </c:pt>
                <c:pt idx="207">
                  <c:v>4.1399999999999997</c:v>
                </c:pt>
                <c:pt idx="208">
                  <c:v>4.16</c:v>
                </c:pt>
                <c:pt idx="209">
                  <c:v>4.18</c:v>
                </c:pt>
                <c:pt idx="210">
                  <c:v>4.2</c:v>
                </c:pt>
                <c:pt idx="211">
                  <c:v>4.22</c:v>
                </c:pt>
                <c:pt idx="212">
                  <c:v>4.24</c:v>
                </c:pt>
                <c:pt idx="213">
                  <c:v>4.26</c:v>
                </c:pt>
                <c:pt idx="214">
                  <c:v>4.28</c:v>
                </c:pt>
                <c:pt idx="215">
                  <c:v>4.3</c:v>
                </c:pt>
                <c:pt idx="216">
                  <c:v>4.32</c:v>
                </c:pt>
                <c:pt idx="217">
                  <c:v>4.34</c:v>
                </c:pt>
                <c:pt idx="218">
                  <c:v>4.3600000000000003</c:v>
                </c:pt>
                <c:pt idx="219">
                  <c:v>4.38</c:v>
                </c:pt>
                <c:pt idx="220">
                  <c:v>4.4000000000000004</c:v>
                </c:pt>
                <c:pt idx="221">
                  <c:v>4.42</c:v>
                </c:pt>
                <c:pt idx="222">
                  <c:v>4.4400000000000004</c:v>
                </c:pt>
                <c:pt idx="223">
                  <c:v>4.46</c:v>
                </c:pt>
                <c:pt idx="224">
                  <c:v>4.4800000000000004</c:v>
                </c:pt>
                <c:pt idx="225">
                  <c:v>4.5</c:v>
                </c:pt>
                <c:pt idx="226">
                  <c:v>4.5199999999999996</c:v>
                </c:pt>
                <c:pt idx="227">
                  <c:v>4.54</c:v>
                </c:pt>
                <c:pt idx="228">
                  <c:v>4.5599999999999996</c:v>
                </c:pt>
                <c:pt idx="229">
                  <c:v>4.58</c:v>
                </c:pt>
                <c:pt idx="230">
                  <c:v>4.5999999999999996</c:v>
                </c:pt>
                <c:pt idx="231">
                  <c:v>4.62</c:v>
                </c:pt>
                <c:pt idx="232">
                  <c:v>4.6399999999999997</c:v>
                </c:pt>
                <c:pt idx="233">
                  <c:v>4.66</c:v>
                </c:pt>
                <c:pt idx="234">
                  <c:v>4.68</c:v>
                </c:pt>
                <c:pt idx="235">
                  <c:v>4.7</c:v>
                </c:pt>
                <c:pt idx="236">
                  <c:v>4.72</c:v>
                </c:pt>
                <c:pt idx="237">
                  <c:v>4.74</c:v>
                </c:pt>
                <c:pt idx="238">
                  <c:v>4.76</c:v>
                </c:pt>
                <c:pt idx="239">
                  <c:v>4.78</c:v>
                </c:pt>
                <c:pt idx="240">
                  <c:v>4.8</c:v>
                </c:pt>
                <c:pt idx="241">
                  <c:v>4.82</c:v>
                </c:pt>
                <c:pt idx="242">
                  <c:v>4.84</c:v>
                </c:pt>
                <c:pt idx="243">
                  <c:v>4.8600000000000003</c:v>
                </c:pt>
                <c:pt idx="244">
                  <c:v>4.88</c:v>
                </c:pt>
                <c:pt idx="245">
                  <c:v>4.9000000000000004</c:v>
                </c:pt>
                <c:pt idx="246">
                  <c:v>4.92</c:v>
                </c:pt>
                <c:pt idx="247">
                  <c:v>4.9400000000000004</c:v>
                </c:pt>
                <c:pt idx="248">
                  <c:v>4.96</c:v>
                </c:pt>
                <c:pt idx="249">
                  <c:v>4.9800000000000004</c:v>
                </c:pt>
                <c:pt idx="250">
                  <c:v>5</c:v>
                </c:pt>
                <c:pt idx="251">
                  <c:v>5.0199999999999996</c:v>
                </c:pt>
                <c:pt idx="252">
                  <c:v>5.04</c:v>
                </c:pt>
                <c:pt idx="253">
                  <c:v>5.0599999999999996</c:v>
                </c:pt>
                <c:pt idx="254">
                  <c:v>5.08</c:v>
                </c:pt>
                <c:pt idx="255">
                  <c:v>5.0999999999999996</c:v>
                </c:pt>
                <c:pt idx="256">
                  <c:v>5.12</c:v>
                </c:pt>
                <c:pt idx="257">
                  <c:v>5.14</c:v>
                </c:pt>
                <c:pt idx="258">
                  <c:v>5.16</c:v>
                </c:pt>
                <c:pt idx="259">
                  <c:v>5.18</c:v>
                </c:pt>
                <c:pt idx="260">
                  <c:v>5.2</c:v>
                </c:pt>
                <c:pt idx="261">
                  <c:v>5.22</c:v>
                </c:pt>
                <c:pt idx="262">
                  <c:v>5.24</c:v>
                </c:pt>
                <c:pt idx="263">
                  <c:v>5.26</c:v>
                </c:pt>
                <c:pt idx="264">
                  <c:v>5.28</c:v>
                </c:pt>
                <c:pt idx="265">
                  <c:v>5.3</c:v>
                </c:pt>
                <c:pt idx="266">
                  <c:v>5.32</c:v>
                </c:pt>
                <c:pt idx="267">
                  <c:v>5.34</c:v>
                </c:pt>
                <c:pt idx="268">
                  <c:v>5.36</c:v>
                </c:pt>
                <c:pt idx="269">
                  <c:v>5.38</c:v>
                </c:pt>
                <c:pt idx="270">
                  <c:v>5.4</c:v>
                </c:pt>
                <c:pt idx="271">
                  <c:v>5.42</c:v>
                </c:pt>
                <c:pt idx="272">
                  <c:v>5.44</c:v>
                </c:pt>
                <c:pt idx="273">
                  <c:v>5.46</c:v>
                </c:pt>
                <c:pt idx="274">
                  <c:v>5.48</c:v>
                </c:pt>
                <c:pt idx="275">
                  <c:v>5.5</c:v>
                </c:pt>
                <c:pt idx="276">
                  <c:v>5.52</c:v>
                </c:pt>
                <c:pt idx="277">
                  <c:v>5.54</c:v>
                </c:pt>
                <c:pt idx="278">
                  <c:v>5.56</c:v>
                </c:pt>
                <c:pt idx="279">
                  <c:v>5.58</c:v>
                </c:pt>
                <c:pt idx="280">
                  <c:v>5.6</c:v>
                </c:pt>
                <c:pt idx="281">
                  <c:v>5.62</c:v>
                </c:pt>
                <c:pt idx="282">
                  <c:v>5.64</c:v>
                </c:pt>
                <c:pt idx="283">
                  <c:v>5.66</c:v>
                </c:pt>
                <c:pt idx="284">
                  <c:v>5.68</c:v>
                </c:pt>
                <c:pt idx="285">
                  <c:v>5.7</c:v>
                </c:pt>
                <c:pt idx="286">
                  <c:v>5.72</c:v>
                </c:pt>
                <c:pt idx="287">
                  <c:v>5.74</c:v>
                </c:pt>
                <c:pt idx="288">
                  <c:v>5.76</c:v>
                </c:pt>
                <c:pt idx="289">
                  <c:v>5.78</c:v>
                </c:pt>
                <c:pt idx="290">
                  <c:v>5.8</c:v>
                </c:pt>
                <c:pt idx="291">
                  <c:v>5.82</c:v>
                </c:pt>
                <c:pt idx="292">
                  <c:v>5.84</c:v>
                </c:pt>
                <c:pt idx="293">
                  <c:v>5.86</c:v>
                </c:pt>
                <c:pt idx="294">
                  <c:v>5.88</c:v>
                </c:pt>
                <c:pt idx="295">
                  <c:v>5.9</c:v>
                </c:pt>
                <c:pt idx="296">
                  <c:v>5.92</c:v>
                </c:pt>
                <c:pt idx="297">
                  <c:v>5.94</c:v>
                </c:pt>
                <c:pt idx="298">
                  <c:v>5.96</c:v>
                </c:pt>
                <c:pt idx="299">
                  <c:v>5.98</c:v>
                </c:pt>
                <c:pt idx="300">
                  <c:v>6</c:v>
                </c:pt>
                <c:pt idx="301">
                  <c:v>6.02</c:v>
                </c:pt>
                <c:pt idx="302">
                  <c:v>6.04</c:v>
                </c:pt>
                <c:pt idx="303">
                  <c:v>6.06</c:v>
                </c:pt>
                <c:pt idx="304">
                  <c:v>6.08</c:v>
                </c:pt>
                <c:pt idx="305">
                  <c:v>6.1</c:v>
                </c:pt>
                <c:pt idx="306">
                  <c:v>6.12</c:v>
                </c:pt>
                <c:pt idx="307">
                  <c:v>6.14</c:v>
                </c:pt>
                <c:pt idx="308">
                  <c:v>6.16</c:v>
                </c:pt>
                <c:pt idx="309">
                  <c:v>6.18</c:v>
                </c:pt>
                <c:pt idx="310">
                  <c:v>6.2</c:v>
                </c:pt>
                <c:pt idx="311">
                  <c:v>6.22</c:v>
                </c:pt>
                <c:pt idx="312">
                  <c:v>6.24</c:v>
                </c:pt>
                <c:pt idx="313">
                  <c:v>6.26</c:v>
                </c:pt>
                <c:pt idx="314">
                  <c:v>6.28</c:v>
                </c:pt>
                <c:pt idx="315">
                  <c:v>6.3</c:v>
                </c:pt>
                <c:pt idx="316">
                  <c:v>6.32</c:v>
                </c:pt>
                <c:pt idx="317">
                  <c:v>6.34</c:v>
                </c:pt>
                <c:pt idx="318">
                  <c:v>6.36</c:v>
                </c:pt>
                <c:pt idx="319">
                  <c:v>6.38</c:v>
                </c:pt>
                <c:pt idx="320">
                  <c:v>6.4</c:v>
                </c:pt>
                <c:pt idx="321">
                  <c:v>6.42</c:v>
                </c:pt>
                <c:pt idx="322">
                  <c:v>6.44</c:v>
                </c:pt>
                <c:pt idx="323">
                  <c:v>6.46</c:v>
                </c:pt>
                <c:pt idx="324">
                  <c:v>6.48</c:v>
                </c:pt>
                <c:pt idx="325">
                  <c:v>6.5</c:v>
                </c:pt>
                <c:pt idx="326">
                  <c:v>6.52</c:v>
                </c:pt>
                <c:pt idx="327">
                  <c:v>6.54</c:v>
                </c:pt>
                <c:pt idx="328">
                  <c:v>6.56</c:v>
                </c:pt>
                <c:pt idx="329">
                  <c:v>6.58</c:v>
                </c:pt>
                <c:pt idx="330">
                  <c:v>6.6</c:v>
                </c:pt>
                <c:pt idx="331">
                  <c:v>6.62</c:v>
                </c:pt>
                <c:pt idx="332">
                  <c:v>6.64</c:v>
                </c:pt>
                <c:pt idx="333">
                  <c:v>6.66</c:v>
                </c:pt>
                <c:pt idx="334">
                  <c:v>6.68</c:v>
                </c:pt>
                <c:pt idx="335">
                  <c:v>6.7</c:v>
                </c:pt>
                <c:pt idx="336">
                  <c:v>6.72</c:v>
                </c:pt>
                <c:pt idx="337">
                  <c:v>6.74</c:v>
                </c:pt>
                <c:pt idx="338">
                  <c:v>6.76</c:v>
                </c:pt>
                <c:pt idx="339">
                  <c:v>6.78</c:v>
                </c:pt>
                <c:pt idx="340">
                  <c:v>6.8</c:v>
                </c:pt>
                <c:pt idx="341">
                  <c:v>6.82</c:v>
                </c:pt>
                <c:pt idx="342">
                  <c:v>6.84</c:v>
                </c:pt>
                <c:pt idx="343">
                  <c:v>6.86</c:v>
                </c:pt>
                <c:pt idx="344">
                  <c:v>6.88</c:v>
                </c:pt>
                <c:pt idx="345">
                  <c:v>6.9</c:v>
                </c:pt>
                <c:pt idx="346">
                  <c:v>6.92</c:v>
                </c:pt>
                <c:pt idx="347">
                  <c:v>6.94</c:v>
                </c:pt>
                <c:pt idx="348">
                  <c:v>6.96</c:v>
                </c:pt>
                <c:pt idx="349">
                  <c:v>6.98</c:v>
                </c:pt>
                <c:pt idx="350">
                  <c:v>7</c:v>
                </c:pt>
                <c:pt idx="351">
                  <c:v>7.02</c:v>
                </c:pt>
                <c:pt idx="352">
                  <c:v>7.04</c:v>
                </c:pt>
                <c:pt idx="353">
                  <c:v>7.06</c:v>
                </c:pt>
                <c:pt idx="354">
                  <c:v>7.08</c:v>
                </c:pt>
                <c:pt idx="355">
                  <c:v>7.1</c:v>
                </c:pt>
                <c:pt idx="356">
                  <c:v>7.12</c:v>
                </c:pt>
                <c:pt idx="357">
                  <c:v>7.14</c:v>
                </c:pt>
                <c:pt idx="358">
                  <c:v>7.16</c:v>
                </c:pt>
                <c:pt idx="359">
                  <c:v>7.18</c:v>
                </c:pt>
                <c:pt idx="360">
                  <c:v>7.2</c:v>
                </c:pt>
                <c:pt idx="361">
                  <c:v>7.22</c:v>
                </c:pt>
                <c:pt idx="362">
                  <c:v>7.24</c:v>
                </c:pt>
                <c:pt idx="363">
                  <c:v>7.26</c:v>
                </c:pt>
                <c:pt idx="364">
                  <c:v>7.28</c:v>
                </c:pt>
                <c:pt idx="365">
                  <c:v>7.3</c:v>
                </c:pt>
                <c:pt idx="366">
                  <c:v>7.32</c:v>
                </c:pt>
                <c:pt idx="367">
                  <c:v>7.34</c:v>
                </c:pt>
                <c:pt idx="368">
                  <c:v>7.36</c:v>
                </c:pt>
                <c:pt idx="369">
                  <c:v>7.38</c:v>
                </c:pt>
                <c:pt idx="370">
                  <c:v>7.4</c:v>
                </c:pt>
                <c:pt idx="371">
                  <c:v>7.42</c:v>
                </c:pt>
                <c:pt idx="372">
                  <c:v>7.44</c:v>
                </c:pt>
                <c:pt idx="373">
                  <c:v>7.46</c:v>
                </c:pt>
                <c:pt idx="374">
                  <c:v>7.48</c:v>
                </c:pt>
                <c:pt idx="375">
                  <c:v>7.5</c:v>
                </c:pt>
                <c:pt idx="376">
                  <c:v>7.52</c:v>
                </c:pt>
                <c:pt idx="377">
                  <c:v>7.54</c:v>
                </c:pt>
                <c:pt idx="378">
                  <c:v>7.56</c:v>
                </c:pt>
                <c:pt idx="379">
                  <c:v>7.58</c:v>
                </c:pt>
                <c:pt idx="380">
                  <c:v>7.6</c:v>
                </c:pt>
                <c:pt idx="381">
                  <c:v>7.62</c:v>
                </c:pt>
                <c:pt idx="382">
                  <c:v>7.64</c:v>
                </c:pt>
                <c:pt idx="383">
                  <c:v>7.66</c:v>
                </c:pt>
                <c:pt idx="384">
                  <c:v>7.68</c:v>
                </c:pt>
                <c:pt idx="385">
                  <c:v>7.7</c:v>
                </c:pt>
                <c:pt idx="386">
                  <c:v>7.72</c:v>
                </c:pt>
                <c:pt idx="387">
                  <c:v>7.74</c:v>
                </c:pt>
                <c:pt idx="388">
                  <c:v>7.76</c:v>
                </c:pt>
                <c:pt idx="389">
                  <c:v>7.78</c:v>
                </c:pt>
                <c:pt idx="390">
                  <c:v>7.8</c:v>
                </c:pt>
                <c:pt idx="391">
                  <c:v>7.82</c:v>
                </c:pt>
                <c:pt idx="392">
                  <c:v>7.84</c:v>
                </c:pt>
                <c:pt idx="393">
                  <c:v>7.86</c:v>
                </c:pt>
                <c:pt idx="394">
                  <c:v>7.88</c:v>
                </c:pt>
                <c:pt idx="395">
                  <c:v>7.9</c:v>
                </c:pt>
                <c:pt idx="396">
                  <c:v>7.92</c:v>
                </c:pt>
                <c:pt idx="397">
                  <c:v>7.94</c:v>
                </c:pt>
                <c:pt idx="398">
                  <c:v>7.96</c:v>
                </c:pt>
                <c:pt idx="399">
                  <c:v>7.98</c:v>
                </c:pt>
                <c:pt idx="400">
                  <c:v>8</c:v>
                </c:pt>
                <c:pt idx="401">
                  <c:v>8.02</c:v>
                </c:pt>
                <c:pt idx="402">
                  <c:v>8.0399999999999991</c:v>
                </c:pt>
                <c:pt idx="403">
                  <c:v>8.06</c:v>
                </c:pt>
                <c:pt idx="404">
                  <c:v>8.08</c:v>
                </c:pt>
                <c:pt idx="405">
                  <c:v>8.1</c:v>
                </c:pt>
                <c:pt idx="406">
                  <c:v>8.1199999999999992</c:v>
                </c:pt>
              </c:numCache>
            </c:numRef>
          </c:xVal>
          <c:yVal>
            <c:numRef>
              <c:f>'PID5'!$A$13:$A$419</c:f>
              <c:numCache>
                <c:formatCode>General</c:formatCode>
                <c:ptCount val="40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-0.01</c:v>
                </c:pt>
                <c:pt idx="9">
                  <c:v>-1.08</c:v>
                </c:pt>
                <c:pt idx="10">
                  <c:v>-36.409999999999997</c:v>
                </c:pt>
                <c:pt idx="11">
                  <c:v>-103.83</c:v>
                </c:pt>
                <c:pt idx="12">
                  <c:v>-126.36</c:v>
                </c:pt>
                <c:pt idx="13">
                  <c:v>-131.03</c:v>
                </c:pt>
                <c:pt idx="14">
                  <c:v>-132.59</c:v>
                </c:pt>
                <c:pt idx="15">
                  <c:v>-133.22</c:v>
                </c:pt>
                <c:pt idx="16">
                  <c:v>-133.33000000000001</c:v>
                </c:pt>
                <c:pt idx="17">
                  <c:v>-133.5</c:v>
                </c:pt>
                <c:pt idx="18">
                  <c:v>-133.63999999999999</c:v>
                </c:pt>
                <c:pt idx="19">
                  <c:v>-133.77000000000001</c:v>
                </c:pt>
                <c:pt idx="20">
                  <c:v>-133.84</c:v>
                </c:pt>
                <c:pt idx="21">
                  <c:v>-133.86000000000001</c:v>
                </c:pt>
                <c:pt idx="22">
                  <c:v>-133.88999999999999</c:v>
                </c:pt>
                <c:pt idx="23">
                  <c:v>-133.88999999999999</c:v>
                </c:pt>
                <c:pt idx="24">
                  <c:v>-133.91999999999999</c:v>
                </c:pt>
                <c:pt idx="25">
                  <c:v>-133.93</c:v>
                </c:pt>
                <c:pt idx="26">
                  <c:v>-133.94</c:v>
                </c:pt>
                <c:pt idx="27">
                  <c:v>-133.94</c:v>
                </c:pt>
                <c:pt idx="28">
                  <c:v>-133.96</c:v>
                </c:pt>
                <c:pt idx="29">
                  <c:v>-134.01</c:v>
                </c:pt>
                <c:pt idx="30">
                  <c:v>-134.05000000000001</c:v>
                </c:pt>
                <c:pt idx="31">
                  <c:v>-134.03</c:v>
                </c:pt>
                <c:pt idx="32">
                  <c:v>-134.04</c:v>
                </c:pt>
                <c:pt idx="33">
                  <c:v>-134.03</c:v>
                </c:pt>
                <c:pt idx="34">
                  <c:v>-134.04</c:v>
                </c:pt>
                <c:pt idx="35">
                  <c:v>-134.04</c:v>
                </c:pt>
                <c:pt idx="36">
                  <c:v>-134.01</c:v>
                </c:pt>
                <c:pt idx="37">
                  <c:v>-134.05000000000001</c:v>
                </c:pt>
                <c:pt idx="38">
                  <c:v>-134.04</c:v>
                </c:pt>
                <c:pt idx="39">
                  <c:v>-134.02000000000001</c:v>
                </c:pt>
                <c:pt idx="40">
                  <c:v>-134.04</c:v>
                </c:pt>
                <c:pt idx="41">
                  <c:v>-134.04</c:v>
                </c:pt>
                <c:pt idx="42">
                  <c:v>-134.04</c:v>
                </c:pt>
                <c:pt idx="43">
                  <c:v>-134</c:v>
                </c:pt>
                <c:pt idx="44">
                  <c:v>-134.04</c:v>
                </c:pt>
                <c:pt idx="45">
                  <c:v>-134.05000000000001</c:v>
                </c:pt>
                <c:pt idx="46">
                  <c:v>-134.05000000000001</c:v>
                </c:pt>
                <c:pt idx="47">
                  <c:v>-134.04</c:v>
                </c:pt>
                <c:pt idx="48">
                  <c:v>-134.04</c:v>
                </c:pt>
                <c:pt idx="49">
                  <c:v>-134.05000000000001</c:v>
                </c:pt>
                <c:pt idx="50">
                  <c:v>-134.04</c:v>
                </c:pt>
                <c:pt idx="51">
                  <c:v>-134.05000000000001</c:v>
                </c:pt>
                <c:pt idx="52">
                  <c:v>-134.04</c:v>
                </c:pt>
                <c:pt idx="53">
                  <c:v>-134.04</c:v>
                </c:pt>
                <c:pt idx="54">
                  <c:v>-134.04</c:v>
                </c:pt>
                <c:pt idx="55">
                  <c:v>-134.01</c:v>
                </c:pt>
                <c:pt idx="56">
                  <c:v>-134.05000000000001</c:v>
                </c:pt>
                <c:pt idx="57">
                  <c:v>-134.04</c:v>
                </c:pt>
                <c:pt idx="58">
                  <c:v>-134.04</c:v>
                </c:pt>
                <c:pt idx="59">
                  <c:v>-134.06</c:v>
                </c:pt>
                <c:pt idx="60">
                  <c:v>-134.05000000000001</c:v>
                </c:pt>
                <c:pt idx="61">
                  <c:v>-134.03</c:v>
                </c:pt>
                <c:pt idx="62">
                  <c:v>-133.97</c:v>
                </c:pt>
                <c:pt idx="63">
                  <c:v>-133.91</c:v>
                </c:pt>
                <c:pt idx="64">
                  <c:v>-133.74</c:v>
                </c:pt>
                <c:pt idx="65">
                  <c:v>-133.24</c:v>
                </c:pt>
                <c:pt idx="66">
                  <c:v>-131.37</c:v>
                </c:pt>
                <c:pt idx="67">
                  <c:v>-123.91</c:v>
                </c:pt>
                <c:pt idx="68">
                  <c:v>-77.680000000000007</c:v>
                </c:pt>
                <c:pt idx="69">
                  <c:v>-3.74</c:v>
                </c:pt>
                <c:pt idx="70">
                  <c:v>-0.01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-0.14000000000000001</c:v>
                </c:pt>
                <c:pt idx="131">
                  <c:v>-17.34</c:v>
                </c:pt>
                <c:pt idx="132">
                  <c:v>-104.87</c:v>
                </c:pt>
                <c:pt idx="133">
                  <c:v>-130.11000000000001</c:v>
                </c:pt>
                <c:pt idx="134">
                  <c:v>-133.6</c:v>
                </c:pt>
                <c:pt idx="135">
                  <c:v>-134.4</c:v>
                </c:pt>
                <c:pt idx="136">
                  <c:v>-134.63</c:v>
                </c:pt>
                <c:pt idx="137">
                  <c:v>-134.72999999999999</c:v>
                </c:pt>
                <c:pt idx="138">
                  <c:v>-134.77000000000001</c:v>
                </c:pt>
                <c:pt idx="139">
                  <c:v>-134.79</c:v>
                </c:pt>
                <c:pt idx="140">
                  <c:v>-134.81</c:v>
                </c:pt>
                <c:pt idx="141">
                  <c:v>-134.82</c:v>
                </c:pt>
                <c:pt idx="142">
                  <c:v>-134.83000000000001</c:v>
                </c:pt>
                <c:pt idx="143">
                  <c:v>-134.83000000000001</c:v>
                </c:pt>
                <c:pt idx="144">
                  <c:v>-134.84</c:v>
                </c:pt>
                <c:pt idx="145">
                  <c:v>-134.84</c:v>
                </c:pt>
                <c:pt idx="146">
                  <c:v>-134.84</c:v>
                </c:pt>
                <c:pt idx="147">
                  <c:v>-134.84</c:v>
                </c:pt>
                <c:pt idx="148">
                  <c:v>-134.84</c:v>
                </c:pt>
                <c:pt idx="149">
                  <c:v>-134.84</c:v>
                </c:pt>
                <c:pt idx="150">
                  <c:v>-134.84</c:v>
                </c:pt>
                <c:pt idx="151">
                  <c:v>-134.84</c:v>
                </c:pt>
                <c:pt idx="152">
                  <c:v>-134.84</c:v>
                </c:pt>
                <c:pt idx="153">
                  <c:v>-134.83000000000001</c:v>
                </c:pt>
                <c:pt idx="154">
                  <c:v>-134.84</c:v>
                </c:pt>
                <c:pt idx="155">
                  <c:v>-134.84</c:v>
                </c:pt>
                <c:pt idx="156">
                  <c:v>-134.84</c:v>
                </c:pt>
                <c:pt idx="157">
                  <c:v>-134.84</c:v>
                </c:pt>
                <c:pt idx="158">
                  <c:v>-134.84</c:v>
                </c:pt>
                <c:pt idx="159">
                  <c:v>-134.84</c:v>
                </c:pt>
                <c:pt idx="160">
                  <c:v>-134.84</c:v>
                </c:pt>
                <c:pt idx="161">
                  <c:v>-134.84</c:v>
                </c:pt>
                <c:pt idx="162">
                  <c:v>-134.84</c:v>
                </c:pt>
                <c:pt idx="163">
                  <c:v>-134.84</c:v>
                </c:pt>
                <c:pt idx="164">
                  <c:v>-134.84</c:v>
                </c:pt>
                <c:pt idx="165">
                  <c:v>-134.84</c:v>
                </c:pt>
                <c:pt idx="166">
                  <c:v>-134.84</c:v>
                </c:pt>
                <c:pt idx="167">
                  <c:v>-134.84</c:v>
                </c:pt>
                <c:pt idx="168">
                  <c:v>-134.84</c:v>
                </c:pt>
                <c:pt idx="169">
                  <c:v>-134.84</c:v>
                </c:pt>
                <c:pt idx="170">
                  <c:v>-134.84</c:v>
                </c:pt>
                <c:pt idx="171">
                  <c:v>-134.84</c:v>
                </c:pt>
                <c:pt idx="172">
                  <c:v>-134.84</c:v>
                </c:pt>
                <c:pt idx="173">
                  <c:v>-134.84</c:v>
                </c:pt>
                <c:pt idx="174">
                  <c:v>-134.84</c:v>
                </c:pt>
                <c:pt idx="175">
                  <c:v>-134.84</c:v>
                </c:pt>
                <c:pt idx="176">
                  <c:v>-134.84</c:v>
                </c:pt>
                <c:pt idx="177">
                  <c:v>-134.84</c:v>
                </c:pt>
                <c:pt idx="178">
                  <c:v>-134.83000000000001</c:v>
                </c:pt>
                <c:pt idx="179">
                  <c:v>-134.83000000000001</c:v>
                </c:pt>
                <c:pt idx="180">
                  <c:v>-134.83000000000001</c:v>
                </c:pt>
                <c:pt idx="181">
                  <c:v>-134.82</c:v>
                </c:pt>
                <c:pt idx="182">
                  <c:v>-134.80000000000001</c:v>
                </c:pt>
                <c:pt idx="183">
                  <c:v>-134.75</c:v>
                </c:pt>
                <c:pt idx="184">
                  <c:v>-134.66999999999999</c:v>
                </c:pt>
                <c:pt idx="185">
                  <c:v>-134.5</c:v>
                </c:pt>
                <c:pt idx="186">
                  <c:v>-134.08000000000001</c:v>
                </c:pt>
                <c:pt idx="187">
                  <c:v>-132.88</c:v>
                </c:pt>
                <c:pt idx="188">
                  <c:v>-127.99</c:v>
                </c:pt>
                <c:pt idx="189">
                  <c:v>-93.17</c:v>
                </c:pt>
                <c:pt idx="190">
                  <c:v>-7.67</c:v>
                </c:pt>
                <c:pt idx="191">
                  <c:v>-0.01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-0.03</c:v>
                </c:pt>
                <c:pt idx="246">
                  <c:v>-0.28000000000000003</c:v>
                </c:pt>
                <c:pt idx="247">
                  <c:v>-1.08</c:v>
                </c:pt>
                <c:pt idx="248">
                  <c:v>-3.61</c:v>
                </c:pt>
                <c:pt idx="249">
                  <c:v>-8.64</c:v>
                </c:pt>
                <c:pt idx="250">
                  <c:v>-20.9</c:v>
                </c:pt>
                <c:pt idx="251">
                  <c:v>-42.18</c:v>
                </c:pt>
                <c:pt idx="252">
                  <c:v>-61.71</c:v>
                </c:pt>
                <c:pt idx="253">
                  <c:v>-82.33</c:v>
                </c:pt>
                <c:pt idx="254">
                  <c:v>-99.28</c:v>
                </c:pt>
                <c:pt idx="255">
                  <c:v>-106.21</c:v>
                </c:pt>
                <c:pt idx="256">
                  <c:v>-115.73</c:v>
                </c:pt>
                <c:pt idx="257">
                  <c:v>-123.58</c:v>
                </c:pt>
                <c:pt idx="258">
                  <c:v>-126.36</c:v>
                </c:pt>
                <c:pt idx="259">
                  <c:v>-129.15</c:v>
                </c:pt>
                <c:pt idx="260">
                  <c:v>-130.44999999999999</c:v>
                </c:pt>
                <c:pt idx="261">
                  <c:v>-131.78</c:v>
                </c:pt>
                <c:pt idx="262">
                  <c:v>-132.58000000000001</c:v>
                </c:pt>
                <c:pt idx="263">
                  <c:v>-133.22</c:v>
                </c:pt>
                <c:pt idx="264">
                  <c:v>-133.6</c:v>
                </c:pt>
                <c:pt idx="265">
                  <c:v>-133.85</c:v>
                </c:pt>
                <c:pt idx="266">
                  <c:v>-134.1</c:v>
                </c:pt>
                <c:pt idx="267">
                  <c:v>-134.30000000000001</c:v>
                </c:pt>
                <c:pt idx="268">
                  <c:v>-134.41999999999999</c:v>
                </c:pt>
                <c:pt idx="269">
                  <c:v>-134.52000000000001</c:v>
                </c:pt>
                <c:pt idx="270">
                  <c:v>-134.59</c:v>
                </c:pt>
                <c:pt idx="271">
                  <c:v>-134.63</c:v>
                </c:pt>
                <c:pt idx="272">
                  <c:v>-134.66</c:v>
                </c:pt>
                <c:pt idx="273">
                  <c:v>-134.69</c:v>
                </c:pt>
                <c:pt idx="274">
                  <c:v>-134.72999999999999</c:v>
                </c:pt>
                <c:pt idx="275">
                  <c:v>-134.75</c:v>
                </c:pt>
                <c:pt idx="276">
                  <c:v>-134.77000000000001</c:v>
                </c:pt>
                <c:pt idx="277">
                  <c:v>-134.78</c:v>
                </c:pt>
                <c:pt idx="278">
                  <c:v>-134.80000000000001</c:v>
                </c:pt>
                <c:pt idx="279">
                  <c:v>-134.81</c:v>
                </c:pt>
                <c:pt idx="280">
                  <c:v>-134.82</c:v>
                </c:pt>
                <c:pt idx="281">
                  <c:v>-134.82</c:v>
                </c:pt>
                <c:pt idx="282">
                  <c:v>-134.82</c:v>
                </c:pt>
                <c:pt idx="283">
                  <c:v>-134.82</c:v>
                </c:pt>
                <c:pt idx="284">
                  <c:v>-134.83000000000001</c:v>
                </c:pt>
                <c:pt idx="285">
                  <c:v>-134.83000000000001</c:v>
                </c:pt>
                <c:pt idx="286">
                  <c:v>-134.83000000000001</c:v>
                </c:pt>
                <c:pt idx="287">
                  <c:v>-134.83000000000001</c:v>
                </c:pt>
                <c:pt idx="288">
                  <c:v>-134.83000000000001</c:v>
                </c:pt>
                <c:pt idx="289">
                  <c:v>-134.83000000000001</c:v>
                </c:pt>
                <c:pt idx="290">
                  <c:v>-134.83000000000001</c:v>
                </c:pt>
                <c:pt idx="291">
                  <c:v>-134.83000000000001</c:v>
                </c:pt>
                <c:pt idx="292">
                  <c:v>-134.83000000000001</c:v>
                </c:pt>
                <c:pt idx="293">
                  <c:v>-134.83000000000001</c:v>
                </c:pt>
                <c:pt idx="294">
                  <c:v>-134.83000000000001</c:v>
                </c:pt>
                <c:pt idx="295">
                  <c:v>-134.83000000000001</c:v>
                </c:pt>
                <c:pt idx="296">
                  <c:v>-134.83000000000001</c:v>
                </c:pt>
                <c:pt idx="297">
                  <c:v>-134.83000000000001</c:v>
                </c:pt>
                <c:pt idx="298">
                  <c:v>-134.83000000000001</c:v>
                </c:pt>
                <c:pt idx="299">
                  <c:v>-134.83000000000001</c:v>
                </c:pt>
                <c:pt idx="300">
                  <c:v>-134.83000000000001</c:v>
                </c:pt>
                <c:pt idx="301">
                  <c:v>-134.83000000000001</c:v>
                </c:pt>
                <c:pt idx="302">
                  <c:v>-134.83000000000001</c:v>
                </c:pt>
                <c:pt idx="303">
                  <c:v>-134.83000000000001</c:v>
                </c:pt>
                <c:pt idx="304">
                  <c:v>-134.83000000000001</c:v>
                </c:pt>
                <c:pt idx="305">
                  <c:v>-134.82</c:v>
                </c:pt>
                <c:pt idx="306">
                  <c:v>-134.82</c:v>
                </c:pt>
                <c:pt idx="307">
                  <c:v>-134.81</c:v>
                </c:pt>
                <c:pt idx="308">
                  <c:v>-134.81</c:v>
                </c:pt>
                <c:pt idx="309">
                  <c:v>-134.80000000000001</c:v>
                </c:pt>
                <c:pt idx="310">
                  <c:v>-134.79</c:v>
                </c:pt>
                <c:pt idx="311">
                  <c:v>-134.77000000000001</c:v>
                </c:pt>
                <c:pt idx="312">
                  <c:v>-134.76</c:v>
                </c:pt>
                <c:pt idx="313">
                  <c:v>-134.75</c:v>
                </c:pt>
                <c:pt idx="314">
                  <c:v>-134.72999999999999</c:v>
                </c:pt>
                <c:pt idx="315">
                  <c:v>-134.69999999999999</c:v>
                </c:pt>
                <c:pt idx="316">
                  <c:v>-134.68</c:v>
                </c:pt>
                <c:pt idx="317">
                  <c:v>-134.65</c:v>
                </c:pt>
                <c:pt idx="318">
                  <c:v>-134.63</c:v>
                </c:pt>
                <c:pt idx="319">
                  <c:v>-134.6</c:v>
                </c:pt>
                <c:pt idx="320">
                  <c:v>-134.56</c:v>
                </c:pt>
                <c:pt idx="321">
                  <c:v>-134.52000000000001</c:v>
                </c:pt>
                <c:pt idx="322">
                  <c:v>-134.47999999999999</c:v>
                </c:pt>
                <c:pt idx="323">
                  <c:v>-134.46</c:v>
                </c:pt>
                <c:pt idx="324">
                  <c:v>-134.4</c:v>
                </c:pt>
                <c:pt idx="325">
                  <c:v>-134.32</c:v>
                </c:pt>
                <c:pt idx="326">
                  <c:v>-134.27000000000001</c:v>
                </c:pt>
                <c:pt idx="327">
                  <c:v>-134.11000000000001</c:v>
                </c:pt>
                <c:pt idx="328">
                  <c:v>-133.94999999999999</c:v>
                </c:pt>
                <c:pt idx="329">
                  <c:v>-133.84</c:v>
                </c:pt>
                <c:pt idx="330">
                  <c:v>-133.65</c:v>
                </c:pt>
                <c:pt idx="331">
                  <c:v>-133.28</c:v>
                </c:pt>
                <c:pt idx="332">
                  <c:v>-133.03</c:v>
                </c:pt>
                <c:pt idx="333">
                  <c:v>-132.41999999999999</c:v>
                </c:pt>
                <c:pt idx="334">
                  <c:v>-131.63999999999999</c:v>
                </c:pt>
                <c:pt idx="335">
                  <c:v>-130.91</c:v>
                </c:pt>
                <c:pt idx="336">
                  <c:v>-129.74</c:v>
                </c:pt>
                <c:pt idx="337">
                  <c:v>-128.11000000000001</c:v>
                </c:pt>
                <c:pt idx="338">
                  <c:v>-125.86</c:v>
                </c:pt>
                <c:pt idx="339">
                  <c:v>-119.62</c:v>
                </c:pt>
                <c:pt idx="340">
                  <c:v>-110.69</c:v>
                </c:pt>
                <c:pt idx="341">
                  <c:v>-98.46</c:v>
                </c:pt>
                <c:pt idx="342">
                  <c:v>-86.17</c:v>
                </c:pt>
                <c:pt idx="343">
                  <c:v>-63.05</c:v>
                </c:pt>
                <c:pt idx="344">
                  <c:v>-31.55</c:v>
                </c:pt>
                <c:pt idx="345">
                  <c:v>-10.87</c:v>
                </c:pt>
                <c:pt idx="346">
                  <c:v>-4.1500000000000004</c:v>
                </c:pt>
                <c:pt idx="347">
                  <c:v>-1.08</c:v>
                </c:pt>
                <c:pt idx="348">
                  <c:v>-0.28000000000000003</c:v>
                </c:pt>
                <c:pt idx="349">
                  <c:v>-0.02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0CA-49D7-89C0-3A13ABFCF3A9}"/>
            </c:ext>
          </c:extLst>
        </c:ser>
        <c:ser>
          <c:idx val="1"/>
          <c:order val="1"/>
          <c:tx>
            <c:v>Measured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'PID5'!$C$13:$C$419</c:f>
              <c:numCache>
                <c:formatCode>General</c:formatCode>
                <c:ptCount val="407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  <c:pt idx="13">
                  <c:v>0.26</c:v>
                </c:pt>
                <c:pt idx="14">
                  <c:v>0.28000000000000003</c:v>
                </c:pt>
                <c:pt idx="15">
                  <c:v>0.3</c:v>
                </c:pt>
                <c:pt idx="16">
                  <c:v>0.32</c:v>
                </c:pt>
                <c:pt idx="17">
                  <c:v>0.34</c:v>
                </c:pt>
                <c:pt idx="18">
                  <c:v>0.36</c:v>
                </c:pt>
                <c:pt idx="19">
                  <c:v>0.38</c:v>
                </c:pt>
                <c:pt idx="20">
                  <c:v>0.4</c:v>
                </c:pt>
                <c:pt idx="21">
                  <c:v>0.42</c:v>
                </c:pt>
                <c:pt idx="22">
                  <c:v>0.44</c:v>
                </c:pt>
                <c:pt idx="23">
                  <c:v>0.46</c:v>
                </c:pt>
                <c:pt idx="24">
                  <c:v>0.48</c:v>
                </c:pt>
                <c:pt idx="25">
                  <c:v>0.5</c:v>
                </c:pt>
                <c:pt idx="26">
                  <c:v>0.52</c:v>
                </c:pt>
                <c:pt idx="27">
                  <c:v>0.54</c:v>
                </c:pt>
                <c:pt idx="28">
                  <c:v>0.56000000000000005</c:v>
                </c:pt>
                <c:pt idx="29">
                  <c:v>0.57999999999999996</c:v>
                </c:pt>
                <c:pt idx="30">
                  <c:v>0.6</c:v>
                </c:pt>
                <c:pt idx="31">
                  <c:v>0.62</c:v>
                </c:pt>
                <c:pt idx="32">
                  <c:v>0.64</c:v>
                </c:pt>
                <c:pt idx="33">
                  <c:v>0.66</c:v>
                </c:pt>
                <c:pt idx="34">
                  <c:v>0.68</c:v>
                </c:pt>
                <c:pt idx="35">
                  <c:v>0.7</c:v>
                </c:pt>
                <c:pt idx="36">
                  <c:v>0.72</c:v>
                </c:pt>
                <c:pt idx="37">
                  <c:v>0.74</c:v>
                </c:pt>
                <c:pt idx="38">
                  <c:v>0.76</c:v>
                </c:pt>
                <c:pt idx="39">
                  <c:v>0.78</c:v>
                </c:pt>
                <c:pt idx="40">
                  <c:v>0.8</c:v>
                </c:pt>
                <c:pt idx="41">
                  <c:v>0.82</c:v>
                </c:pt>
                <c:pt idx="42">
                  <c:v>0.84</c:v>
                </c:pt>
                <c:pt idx="43">
                  <c:v>0.86</c:v>
                </c:pt>
                <c:pt idx="44">
                  <c:v>0.88</c:v>
                </c:pt>
                <c:pt idx="45">
                  <c:v>0.9</c:v>
                </c:pt>
                <c:pt idx="46">
                  <c:v>0.92</c:v>
                </c:pt>
                <c:pt idx="47">
                  <c:v>0.94</c:v>
                </c:pt>
                <c:pt idx="48">
                  <c:v>0.96</c:v>
                </c:pt>
                <c:pt idx="49">
                  <c:v>0.98</c:v>
                </c:pt>
                <c:pt idx="50">
                  <c:v>1</c:v>
                </c:pt>
                <c:pt idx="51">
                  <c:v>1.02</c:v>
                </c:pt>
                <c:pt idx="52">
                  <c:v>1.04</c:v>
                </c:pt>
                <c:pt idx="53">
                  <c:v>1.06</c:v>
                </c:pt>
                <c:pt idx="54">
                  <c:v>1.08</c:v>
                </c:pt>
                <c:pt idx="55">
                  <c:v>1.1000000000000001</c:v>
                </c:pt>
                <c:pt idx="56">
                  <c:v>1.1200000000000001</c:v>
                </c:pt>
                <c:pt idx="57">
                  <c:v>1.1399999999999999</c:v>
                </c:pt>
                <c:pt idx="58">
                  <c:v>1.1599999999999999</c:v>
                </c:pt>
                <c:pt idx="59">
                  <c:v>1.18</c:v>
                </c:pt>
                <c:pt idx="60">
                  <c:v>1.2</c:v>
                </c:pt>
                <c:pt idx="61">
                  <c:v>1.22</c:v>
                </c:pt>
                <c:pt idx="62">
                  <c:v>1.24</c:v>
                </c:pt>
                <c:pt idx="63">
                  <c:v>1.26</c:v>
                </c:pt>
                <c:pt idx="64">
                  <c:v>1.28</c:v>
                </c:pt>
                <c:pt idx="65">
                  <c:v>1.3</c:v>
                </c:pt>
                <c:pt idx="66">
                  <c:v>1.32</c:v>
                </c:pt>
                <c:pt idx="67">
                  <c:v>1.34</c:v>
                </c:pt>
                <c:pt idx="68">
                  <c:v>1.36</c:v>
                </c:pt>
                <c:pt idx="69">
                  <c:v>1.38</c:v>
                </c:pt>
                <c:pt idx="70">
                  <c:v>1.4</c:v>
                </c:pt>
                <c:pt idx="71">
                  <c:v>1.42</c:v>
                </c:pt>
                <c:pt idx="72">
                  <c:v>1.44</c:v>
                </c:pt>
                <c:pt idx="73">
                  <c:v>1.46</c:v>
                </c:pt>
                <c:pt idx="74">
                  <c:v>1.48</c:v>
                </c:pt>
                <c:pt idx="75">
                  <c:v>1.5</c:v>
                </c:pt>
                <c:pt idx="76">
                  <c:v>1.52</c:v>
                </c:pt>
                <c:pt idx="77">
                  <c:v>1.54</c:v>
                </c:pt>
                <c:pt idx="78">
                  <c:v>1.56</c:v>
                </c:pt>
                <c:pt idx="79">
                  <c:v>1.58</c:v>
                </c:pt>
                <c:pt idx="80">
                  <c:v>1.6</c:v>
                </c:pt>
                <c:pt idx="81">
                  <c:v>1.62</c:v>
                </c:pt>
                <c:pt idx="82">
                  <c:v>1.64</c:v>
                </c:pt>
                <c:pt idx="83">
                  <c:v>1.66</c:v>
                </c:pt>
                <c:pt idx="84">
                  <c:v>1.68</c:v>
                </c:pt>
                <c:pt idx="85">
                  <c:v>1.7</c:v>
                </c:pt>
                <c:pt idx="86">
                  <c:v>1.72</c:v>
                </c:pt>
                <c:pt idx="87">
                  <c:v>1.74</c:v>
                </c:pt>
                <c:pt idx="88">
                  <c:v>1.76</c:v>
                </c:pt>
                <c:pt idx="89">
                  <c:v>1.78</c:v>
                </c:pt>
                <c:pt idx="90">
                  <c:v>1.8</c:v>
                </c:pt>
                <c:pt idx="91">
                  <c:v>1.82</c:v>
                </c:pt>
                <c:pt idx="92">
                  <c:v>1.84</c:v>
                </c:pt>
                <c:pt idx="93">
                  <c:v>1.86</c:v>
                </c:pt>
                <c:pt idx="94">
                  <c:v>1.88</c:v>
                </c:pt>
                <c:pt idx="95">
                  <c:v>1.9</c:v>
                </c:pt>
                <c:pt idx="96">
                  <c:v>1.92</c:v>
                </c:pt>
                <c:pt idx="97">
                  <c:v>1.94</c:v>
                </c:pt>
                <c:pt idx="98">
                  <c:v>1.96</c:v>
                </c:pt>
                <c:pt idx="99">
                  <c:v>1.98</c:v>
                </c:pt>
                <c:pt idx="100">
                  <c:v>2</c:v>
                </c:pt>
                <c:pt idx="101">
                  <c:v>2.02</c:v>
                </c:pt>
                <c:pt idx="102">
                  <c:v>2.04</c:v>
                </c:pt>
                <c:pt idx="103">
                  <c:v>2.06</c:v>
                </c:pt>
                <c:pt idx="104">
                  <c:v>2.08</c:v>
                </c:pt>
                <c:pt idx="105">
                  <c:v>2.1</c:v>
                </c:pt>
                <c:pt idx="106">
                  <c:v>2.12</c:v>
                </c:pt>
                <c:pt idx="107">
                  <c:v>2.14</c:v>
                </c:pt>
                <c:pt idx="108">
                  <c:v>2.16</c:v>
                </c:pt>
                <c:pt idx="109">
                  <c:v>2.1800000000000002</c:v>
                </c:pt>
                <c:pt idx="110">
                  <c:v>2.2000000000000002</c:v>
                </c:pt>
                <c:pt idx="111">
                  <c:v>2.2200000000000002</c:v>
                </c:pt>
                <c:pt idx="112">
                  <c:v>2.2400000000000002</c:v>
                </c:pt>
                <c:pt idx="113">
                  <c:v>2.2599999999999998</c:v>
                </c:pt>
                <c:pt idx="114">
                  <c:v>2.2799999999999998</c:v>
                </c:pt>
                <c:pt idx="115">
                  <c:v>2.2999999999999998</c:v>
                </c:pt>
                <c:pt idx="116">
                  <c:v>2.3199999999999998</c:v>
                </c:pt>
                <c:pt idx="117">
                  <c:v>2.34</c:v>
                </c:pt>
                <c:pt idx="118">
                  <c:v>2.36</c:v>
                </c:pt>
                <c:pt idx="119">
                  <c:v>2.38</c:v>
                </c:pt>
                <c:pt idx="120">
                  <c:v>2.4</c:v>
                </c:pt>
                <c:pt idx="121">
                  <c:v>2.42</c:v>
                </c:pt>
                <c:pt idx="122">
                  <c:v>2.44</c:v>
                </c:pt>
                <c:pt idx="123">
                  <c:v>2.46</c:v>
                </c:pt>
                <c:pt idx="124">
                  <c:v>2.48</c:v>
                </c:pt>
                <c:pt idx="125">
                  <c:v>2.5</c:v>
                </c:pt>
                <c:pt idx="126">
                  <c:v>2.52</c:v>
                </c:pt>
                <c:pt idx="127">
                  <c:v>2.54</c:v>
                </c:pt>
                <c:pt idx="128">
                  <c:v>2.56</c:v>
                </c:pt>
                <c:pt idx="129">
                  <c:v>2.58</c:v>
                </c:pt>
                <c:pt idx="130">
                  <c:v>2.6</c:v>
                </c:pt>
                <c:pt idx="131">
                  <c:v>2.62</c:v>
                </c:pt>
                <c:pt idx="132">
                  <c:v>2.64</c:v>
                </c:pt>
                <c:pt idx="133">
                  <c:v>2.66</c:v>
                </c:pt>
                <c:pt idx="134">
                  <c:v>2.68</c:v>
                </c:pt>
                <c:pt idx="135">
                  <c:v>2.7</c:v>
                </c:pt>
                <c:pt idx="136">
                  <c:v>2.72</c:v>
                </c:pt>
                <c:pt idx="137">
                  <c:v>2.74</c:v>
                </c:pt>
                <c:pt idx="138">
                  <c:v>2.76</c:v>
                </c:pt>
                <c:pt idx="139">
                  <c:v>2.78</c:v>
                </c:pt>
                <c:pt idx="140">
                  <c:v>2.8</c:v>
                </c:pt>
                <c:pt idx="141">
                  <c:v>2.82</c:v>
                </c:pt>
                <c:pt idx="142">
                  <c:v>2.84</c:v>
                </c:pt>
                <c:pt idx="143">
                  <c:v>2.86</c:v>
                </c:pt>
                <c:pt idx="144">
                  <c:v>2.88</c:v>
                </c:pt>
                <c:pt idx="145">
                  <c:v>2.9</c:v>
                </c:pt>
                <c:pt idx="146">
                  <c:v>2.92</c:v>
                </c:pt>
                <c:pt idx="147">
                  <c:v>2.94</c:v>
                </c:pt>
                <c:pt idx="148">
                  <c:v>2.96</c:v>
                </c:pt>
                <c:pt idx="149">
                  <c:v>2.98</c:v>
                </c:pt>
                <c:pt idx="150">
                  <c:v>3</c:v>
                </c:pt>
                <c:pt idx="151">
                  <c:v>3.02</c:v>
                </c:pt>
                <c:pt idx="152">
                  <c:v>3.04</c:v>
                </c:pt>
                <c:pt idx="153">
                  <c:v>3.06</c:v>
                </c:pt>
                <c:pt idx="154">
                  <c:v>3.08</c:v>
                </c:pt>
                <c:pt idx="155">
                  <c:v>3.1</c:v>
                </c:pt>
                <c:pt idx="156">
                  <c:v>3.12</c:v>
                </c:pt>
                <c:pt idx="157">
                  <c:v>3.14</c:v>
                </c:pt>
                <c:pt idx="158">
                  <c:v>3.16</c:v>
                </c:pt>
                <c:pt idx="159">
                  <c:v>3.18</c:v>
                </c:pt>
                <c:pt idx="160">
                  <c:v>3.2</c:v>
                </c:pt>
                <c:pt idx="161">
                  <c:v>3.22</c:v>
                </c:pt>
                <c:pt idx="162">
                  <c:v>3.24</c:v>
                </c:pt>
                <c:pt idx="163">
                  <c:v>3.26</c:v>
                </c:pt>
                <c:pt idx="164">
                  <c:v>3.28</c:v>
                </c:pt>
                <c:pt idx="165">
                  <c:v>3.3</c:v>
                </c:pt>
                <c:pt idx="166">
                  <c:v>3.32</c:v>
                </c:pt>
                <c:pt idx="167">
                  <c:v>3.34</c:v>
                </c:pt>
                <c:pt idx="168">
                  <c:v>3.36</c:v>
                </c:pt>
                <c:pt idx="169">
                  <c:v>3.38</c:v>
                </c:pt>
                <c:pt idx="170">
                  <c:v>3.4</c:v>
                </c:pt>
                <c:pt idx="171">
                  <c:v>3.42</c:v>
                </c:pt>
                <c:pt idx="172">
                  <c:v>3.44</c:v>
                </c:pt>
                <c:pt idx="173">
                  <c:v>3.46</c:v>
                </c:pt>
                <c:pt idx="174">
                  <c:v>3.48</c:v>
                </c:pt>
                <c:pt idx="175">
                  <c:v>3.5</c:v>
                </c:pt>
                <c:pt idx="176">
                  <c:v>3.52</c:v>
                </c:pt>
                <c:pt idx="177">
                  <c:v>3.54</c:v>
                </c:pt>
                <c:pt idx="178">
                  <c:v>3.56</c:v>
                </c:pt>
                <c:pt idx="179">
                  <c:v>3.58</c:v>
                </c:pt>
                <c:pt idx="180">
                  <c:v>3.6</c:v>
                </c:pt>
                <c:pt idx="181">
                  <c:v>3.62</c:v>
                </c:pt>
                <c:pt idx="182">
                  <c:v>3.64</c:v>
                </c:pt>
                <c:pt idx="183">
                  <c:v>3.66</c:v>
                </c:pt>
                <c:pt idx="184">
                  <c:v>3.68</c:v>
                </c:pt>
                <c:pt idx="185">
                  <c:v>3.7</c:v>
                </c:pt>
                <c:pt idx="186">
                  <c:v>3.72</c:v>
                </c:pt>
                <c:pt idx="187">
                  <c:v>3.74</c:v>
                </c:pt>
                <c:pt idx="188">
                  <c:v>3.76</c:v>
                </c:pt>
                <c:pt idx="189">
                  <c:v>3.78</c:v>
                </c:pt>
                <c:pt idx="190">
                  <c:v>3.8</c:v>
                </c:pt>
                <c:pt idx="191">
                  <c:v>3.82</c:v>
                </c:pt>
                <c:pt idx="192">
                  <c:v>3.84</c:v>
                </c:pt>
                <c:pt idx="193">
                  <c:v>3.86</c:v>
                </c:pt>
                <c:pt idx="194">
                  <c:v>3.88</c:v>
                </c:pt>
                <c:pt idx="195">
                  <c:v>3.9</c:v>
                </c:pt>
                <c:pt idx="196">
                  <c:v>3.92</c:v>
                </c:pt>
                <c:pt idx="197">
                  <c:v>3.94</c:v>
                </c:pt>
                <c:pt idx="198">
                  <c:v>3.96</c:v>
                </c:pt>
                <c:pt idx="199">
                  <c:v>3.98</c:v>
                </c:pt>
                <c:pt idx="200">
                  <c:v>4</c:v>
                </c:pt>
                <c:pt idx="201">
                  <c:v>4.0199999999999996</c:v>
                </c:pt>
                <c:pt idx="202">
                  <c:v>4.04</c:v>
                </c:pt>
                <c:pt idx="203">
                  <c:v>4.0599999999999996</c:v>
                </c:pt>
                <c:pt idx="204">
                  <c:v>4.08</c:v>
                </c:pt>
                <c:pt idx="205">
                  <c:v>4.0999999999999996</c:v>
                </c:pt>
                <c:pt idx="206">
                  <c:v>4.12</c:v>
                </c:pt>
                <c:pt idx="207">
                  <c:v>4.1399999999999997</c:v>
                </c:pt>
                <c:pt idx="208">
                  <c:v>4.16</c:v>
                </c:pt>
                <c:pt idx="209">
                  <c:v>4.18</c:v>
                </c:pt>
                <c:pt idx="210">
                  <c:v>4.2</c:v>
                </c:pt>
                <c:pt idx="211">
                  <c:v>4.22</c:v>
                </c:pt>
                <c:pt idx="212">
                  <c:v>4.24</c:v>
                </c:pt>
                <c:pt idx="213">
                  <c:v>4.26</c:v>
                </c:pt>
                <c:pt idx="214">
                  <c:v>4.28</c:v>
                </c:pt>
                <c:pt idx="215">
                  <c:v>4.3</c:v>
                </c:pt>
                <c:pt idx="216">
                  <c:v>4.32</c:v>
                </c:pt>
                <c:pt idx="217">
                  <c:v>4.34</c:v>
                </c:pt>
                <c:pt idx="218">
                  <c:v>4.3600000000000003</c:v>
                </c:pt>
                <c:pt idx="219">
                  <c:v>4.38</c:v>
                </c:pt>
                <c:pt idx="220">
                  <c:v>4.4000000000000004</c:v>
                </c:pt>
                <c:pt idx="221">
                  <c:v>4.42</c:v>
                </c:pt>
                <c:pt idx="222">
                  <c:v>4.4400000000000004</c:v>
                </c:pt>
                <c:pt idx="223">
                  <c:v>4.46</c:v>
                </c:pt>
                <c:pt idx="224">
                  <c:v>4.4800000000000004</c:v>
                </c:pt>
                <c:pt idx="225">
                  <c:v>4.5</c:v>
                </c:pt>
                <c:pt idx="226">
                  <c:v>4.5199999999999996</c:v>
                </c:pt>
                <c:pt idx="227">
                  <c:v>4.54</c:v>
                </c:pt>
                <c:pt idx="228">
                  <c:v>4.5599999999999996</c:v>
                </c:pt>
                <c:pt idx="229">
                  <c:v>4.58</c:v>
                </c:pt>
                <c:pt idx="230">
                  <c:v>4.5999999999999996</c:v>
                </c:pt>
                <c:pt idx="231">
                  <c:v>4.62</c:v>
                </c:pt>
                <c:pt idx="232">
                  <c:v>4.6399999999999997</c:v>
                </c:pt>
                <c:pt idx="233">
                  <c:v>4.66</c:v>
                </c:pt>
                <c:pt idx="234">
                  <c:v>4.68</c:v>
                </c:pt>
                <c:pt idx="235">
                  <c:v>4.7</c:v>
                </c:pt>
                <c:pt idx="236">
                  <c:v>4.72</c:v>
                </c:pt>
                <c:pt idx="237">
                  <c:v>4.74</c:v>
                </c:pt>
                <c:pt idx="238">
                  <c:v>4.76</c:v>
                </c:pt>
                <c:pt idx="239">
                  <c:v>4.78</c:v>
                </c:pt>
                <c:pt idx="240">
                  <c:v>4.8</c:v>
                </c:pt>
                <c:pt idx="241">
                  <c:v>4.82</c:v>
                </c:pt>
                <c:pt idx="242">
                  <c:v>4.84</c:v>
                </c:pt>
                <c:pt idx="243">
                  <c:v>4.8600000000000003</c:v>
                </c:pt>
                <c:pt idx="244">
                  <c:v>4.88</c:v>
                </c:pt>
                <c:pt idx="245">
                  <c:v>4.9000000000000004</c:v>
                </c:pt>
                <c:pt idx="246">
                  <c:v>4.92</c:v>
                </c:pt>
                <c:pt idx="247">
                  <c:v>4.9400000000000004</c:v>
                </c:pt>
                <c:pt idx="248">
                  <c:v>4.96</c:v>
                </c:pt>
                <c:pt idx="249">
                  <c:v>4.9800000000000004</c:v>
                </c:pt>
                <c:pt idx="250">
                  <c:v>5</c:v>
                </c:pt>
                <c:pt idx="251">
                  <c:v>5.0199999999999996</c:v>
                </c:pt>
                <c:pt idx="252">
                  <c:v>5.04</c:v>
                </c:pt>
                <c:pt idx="253">
                  <c:v>5.0599999999999996</c:v>
                </c:pt>
                <c:pt idx="254">
                  <c:v>5.08</c:v>
                </c:pt>
                <c:pt idx="255">
                  <c:v>5.0999999999999996</c:v>
                </c:pt>
                <c:pt idx="256">
                  <c:v>5.12</c:v>
                </c:pt>
                <c:pt idx="257">
                  <c:v>5.14</c:v>
                </c:pt>
                <c:pt idx="258">
                  <c:v>5.16</c:v>
                </c:pt>
                <c:pt idx="259">
                  <c:v>5.18</c:v>
                </c:pt>
                <c:pt idx="260">
                  <c:v>5.2</c:v>
                </c:pt>
                <c:pt idx="261">
                  <c:v>5.22</c:v>
                </c:pt>
                <c:pt idx="262">
                  <c:v>5.24</c:v>
                </c:pt>
                <c:pt idx="263">
                  <c:v>5.26</c:v>
                </c:pt>
                <c:pt idx="264">
                  <c:v>5.28</c:v>
                </c:pt>
                <c:pt idx="265">
                  <c:v>5.3</c:v>
                </c:pt>
                <c:pt idx="266">
                  <c:v>5.32</c:v>
                </c:pt>
                <c:pt idx="267">
                  <c:v>5.34</c:v>
                </c:pt>
                <c:pt idx="268">
                  <c:v>5.36</c:v>
                </c:pt>
                <c:pt idx="269">
                  <c:v>5.38</c:v>
                </c:pt>
                <c:pt idx="270">
                  <c:v>5.4</c:v>
                </c:pt>
                <c:pt idx="271">
                  <c:v>5.42</c:v>
                </c:pt>
                <c:pt idx="272">
                  <c:v>5.44</c:v>
                </c:pt>
                <c:pt idx="273">
                  <c:v>5.46</c:v>
                </c:pt>
                <c:pt idx="274">
                  <c:v>5.48</c:v>
                </c:pt>
                <c:pt idx="275">
                  <c:v>5.5</c:v>
                </c:pt>
                <c:pt idx="276">
                  <c:v>5.52</c:v>
                </c:pt>
                <c:pt idx="277">
                  <c:v>5.54</c:v>
                </c:pt>
                <c:pt idx="278">
                  <c:v>5.56</c:v>
                </c:pt>
                <c:pt idx="279">
                  <c:v>5.58</c:v>
                </c:pt>
                <c:pt idx="280">
                  <c:v>5.6</c:v>
                </c:pt>
                <c:pt idx="281">
                  <c:v>5.62</c:v>
                </c:pt>
                <c:pt idx="282">
                  <c:v>5.64</c:v>
                </c:pt>
                <c:pt idx="283">
                  <c:v>5.66</c:v>
                </c:pt>
                <c:pt idx="284">
                  <c:v>5.68</c:v>
                </c:pt>
                <c:pt idx="285">
                  <c:v>5.7</c:v>
                </c:pt>
                <c:pt idx="286">
                  <c:v>5.72</c:v>
                </c:pt>
                <c:pt idx="287">
                  <c:v>5.74</c:v>
                </c:pt>
                <c:pt idx="288">
                  <c:v>5.76</c:v>
                </c:pt>
                <c:pt idx="289">
                  <c:v>5.78</c:v>
                </c:pt>
                <c:pt idx="290">
                  <c:v>5.8</c:v>
                </c:pt>
                <c:pt idx="291">
                  <c:v>5.82</c:v>
                </c:pt>
                <c:pt idx="292">
                  <c:v>5.84</c:v>
                </c:pt>
                <c:pt idx="293">
                  <c:v>5.86</c:v>
                </c:pt>
                <c:pt idx="294">
                  <c:v>5.88</c:v>
                </c:pt>
                <c:pt idx="295">
                  <c:v>5.9</c:v>
                </c:pt>
                <c:pt idx="296">
                  <c:v>5.92</c:v>
                </c:pt>
                <c:pt idx="297">
                  <c:v>5.94</c:v>
                </c:pt>
                <c:pt idx="298">
                  <c:v>5.96</c:v>
                </c:pt>
                <c:pt idx="299">
                  <c:v>5.98</c:v>
                </c:pt>
                <c:pt idx="300">
                  <c:v>6</c:v>
                </c:pt>
                <c:pt idx="301">
                  <c:v>6.02</c:v>
                </c:pt>
                <c:pt idx="302">
                  <c:v>6.04</c:v>
                </c:pt>
                <c:pt idx="303">
                  <c:v>6.06</c:v>
                </c:pt>
                <c:pt idx="304">
                  <c:v>6.08</c:v>
                </c:pt>
                <c:pt idx="305">
                  <c:v>6.1</c:v>
                </c:pt>
                <c:pt idx="306">
                  <c:v>6.12</c:v>
                </c:pt>
                <c:pt idx="307">
                  <c:v>6.14</c:v>
                </c:pt>
                <c:pt idx="308">
                  <c:v>6.16</c:v>
                </c:pt>
                <c:pt idx="309">
                  <c:v>6.18</c:v>
                </c:pt>
                <c:pt idx="310">
                  <c:v>6.2</c:v>
                </c:pt>
                <c:pt idx="311">
                  <c:v>6.22</c:v>
                </c:pt>
                <c:pt idx="312">
                  <c:v>6.24</c:v>
                </c:pt>
                <c:pt idx="313">
                  <c:v>6.26</c:v>
                </c:pt>
                <c:pt idx="314">
                  <c:v>6.28</c:v>
                </c:pt>
                <c:pt idx="315">
                  <c:v>6.3</c:v>
                </c:pt>
                <c:pt idx="316">
                  <c:v>6.32</c:v>
                </c:pt>
                <c:pt idx="317">
                  <c:v>6.34</c:v>
                </c:pt>
                <c:pt idx="318">
                  <c:v>6.36</c:v>
                </c:pt>
                <c:pt idx="319">
                  <c:v>6.38</c:v>
                </c:pt>
                <c:pt idx="320">
                  <c:v>6.4</c:v>
                </c:pt>
                <c:pt idx="321">
                  <c:v>6.42</c:v>
                </c:pt>
                <c:pt idx="322">
                  <c:v>6.44</c:v>
                </c:pt>
                <c:pt idx="323">
                  <c:v>6.46</c:v>
                </c:pt>
                <c:pt idx="324">
                  <c:v>6.48</c:v>
                </c:pt>
                <c:pt idx="325">
                  <c:v>6.5</c:v>
                </c:pt>
                <c:pt idx="326">
                  <c:v>6.52</c:v>
                </c:pt>
                <c:pt idx="327">
                  <c:v>6.54</c:v>
                </c:pt>
                <c:pt idx="328">
                  <c:v>6.56</c:v>
                </c:pt>
                <c:pt idx="329">
                  <c:v>6.58</c:v>
                </c:pt>
                <c:pt idx="330">
                  <c:v>6.6</c:v>
                </c:pt>
                <c:pt idx="331">
                  <c:v>6.62</c:v>
                </c:pt>
                <c:pt idx="332">
                  <c:v>6.64</c:v>
                </c:pt>
                <c:pt idx="333">
                  <c:v>6.66</c:v>
                </c:pt>
                <c:pt idx="334">
                  <c:v>6.68</c:v>
                </c:pt>
                <c:pt idx="335">
                  <c:v>6.7</c:v>
                </c:pt>
                <c:pt idx="336">
                  <c:v>6.72</c:v>
                </c:pt>
                <c:pt idx="337">
                  <c:v>6.74</c:v>
                </c:pt>
                <c:pt idx="338">
                  <c:v>6.76</c:v>
                </c:pt>
                <c:pt idx="339">
                  <c:v>6.78</c:v>
                </c:pt>
                <c:pt idx="340">
                  <c:v>6.8</c:v>
                </c:pt>
                <c:pt idx="341">
                  <c:v>6.82</c:v>
                </c:pt>
                <c:pt idx="342">
                  <c:v>6.84</c:v>
                </c:pt>
                <c:pt idx="343">
                  <c:v>6.86</c:v>
                </c:pt>
                <c:pt idx="344">
                  <c:v>6.88</c:v>
                </c:pt>
                <c:pt idx="345">
                  <c:v>6.9</c:v>
                </c:pt>
                <c:pt idx="346">
                  <c:v>6.92</c:v>
                </c:pt>
                <c:pt idx="347">
                  <c:v>6.94</c:v>
                </c:pt>
                <c:pt idx="348">
                  <c:v>6.96</c:v>
                </c:pt>
                <c:pt idx="349">
                  <c:v>6.98</c:v>
                </c:pt>
                <c:pt idx="350">
                  <c:v>7</c:v>
                </c:pt>
                <c:pt idx="351">
                  <c:v>7.02</c:v>
                </c:pt>
                <c:pt idx="352">
                  <c:v>7.04</c:v>
                </c:pt>
                <c:pt idx="353">
                  <c:v>7.06</c:v>
                </c:pt>
                <c:pt idx="354">
                  <c:v>7.08</c:v>
                </c:pt>
                <c:pt idx="355">
                  <c:v>7.1</c:v>
                </c:pt>
                <c:pt idx="356">
                  <c:v>7.12</c:v>
                </c:pt>
                <c:pt idx="357">
                  <c:v>7.14</c:v>
                </c:pt>
                <c:pt idx="358">
                  <c:v>7.16</c:v>
                </c:pt>
                <c:pt idx="359">
                  <c:v>7.18</c:v>
                </c:pt>
                <c:pt idx="360">
                  <c:v>7.2</c:v>
                </c:pt>
                <c:pt idx="361">
                  <c:v>7.22</c:v>
                </c:pt>
                <c:pt idx="362">
                  <c:v>7.24</c:v>
                </c:pt>
                <c:pt idx="363">
                  <c:v>7.26</c:v>
                </c:pt>
                <c:pt idx="364">
                  <c:v>7.28</c:v>
                </c:pt>
                <c:pt idx="365">
                  <c:v>7.3</c:v>
                </c:pt>
                <c:pt idx="366">
                  <c:v>7.32</c:v>
                </c:pt>
                <c:pt idx="367">
                  <c:v>7.34</c:v>
                </c:pt>
                <c:pt idx="368">
                  <c:v>7.36</c:v>
                </c:pt>
                <c:pt idx="369">
                  <c:v>7.38</c:v>
                </c:pt>
                <c:pt idx="370">
                  <c:v>7.4</c:v>
                </c:pt>
                <c:pt idx="371">
                  <c:v>7.42</c:v>
                </c:pt>
                <c:pt idx="372">
                  <c:v>7.44</c:v>
                </c:pt>
                <c:pt idx="373">
                  <c:v>7.46</c:v>
                </c:pt>
                <c:pt idx="374">
                  <c:v>7.48</c:v>
                </c:pt>
                <c:pt idx="375">
                  <c:v>7.5</c:v>
                </c:pt>
                <c:pt idx="376">
                  <c:v>7.52</c:v>
                </c:pt>
                <c:pt idx="377">
                  <c:v>7.54</c:v>
                </c:pt>
                <c:pt idx="378">
                  <c:v>7.56</c:v>
                </c:pt>
                <c:pt idx="379">
                  <c:v>7.58</c:v>
                </c:pt>
                <c:pt idx="380">
                  <c:v>7.6</c:v>
                </c:pt>
                <c:pt idx="381">
                  <c:v>7.62</c:v>
                </c:pt>
                <c:pt idx="382">
                  <c:v>7.64</c:v>
                </c:pt>
                <c:pt idx="383">
                  <c:v>7.66</c:v>
                </c:pt>
                <c:pt idx="384">
                  <c:v>7.68</c:v>
                </c:pt>
                <c:pt idx="385">
                  <c:v>7.7</c:v>
                </c:pt>
                <c:pt idx="386">
                  <c:v>7.72</c:v>
                </c:pt>
                <c:pt idx="387">
                  <c:v>7.74</c:v>
                </c:pt>
                <c:pt idx="388">
                  <c:v>7.76</c:v>
                </c:pt>
                <c:pt idx="389">
                  <c:v>7.78</c:v>
                </c:pt>
                <c:pt idx="390">
                  <c:v>7.8</c:v>
                </c:pt>
                <c:pt idx="391">
                  <c:v>7.82</c:v>
                </c:pt>
                <c:pt idx="392">
                  <c:v>7.84</c:v>
                </c:pt>
                <c:pt idx="393">
                  <c:v>7.86</c:v>
                </c:pt>
                <c:pt idx="394">
                  <c:v>7.88</c:v>
                </c:pt>
                <c:pt idx="395">
                  <c:v>7.9</c:v>
                </c:pt>
                <c:pt idx="396">
                  <c:v>7.92</c:v>
                </c:pt>
                <c:pt idx="397">
                  <c:v>7.94</c:v>
                </c:pt>
                <c:pt idx="398">
                  <c:v>7.96</c:v>
                </c:pt>
                <c:pt idx="399">
                  <c:v>7.98</c:v>
                </c:pt>
                <c:pt idx="400">
                  <c:v>8</c:v>
                </c:pt>
                <c:pt idx="401">
                  <c:v>8.02</c:v>
                </c:pt>
                <c:pt idx="402">
                  <c:v>8.0399999999999991</c:v>
                </c:pt>
                <c:pt idx="403">
                  <c:v>8.06</c:v>
                </c:pt>
                <c:pt idx="404">
                  <c:v>8.08</c:v>
                </c:pt>
                <c:pt idx="405">
                  <c:v>8.1</c:v>
                </c:pt>
                <c:pt idx="406">
                  <c:v>8.1199999999999992</c:v>
                </c:pt>
              </c:numCache>
            </c:numRef>
          </c:xVal>
          <c:yVal>
            <c:numRef>
              <c:f>'PID5'!$B$13:$B$419</c:f>
              <c:numCache>
                <c:formatCode>General</c:formatCode>
                <c:ptCount val="407"/>
                <c:pt idx="0">
                  <c:v>-1.02</c:v>
                </c:pt>
                <c:pt idx="1">
                  <c:v>-0.63</c:v>
                </c:pt>
                <c:pt idx="2">
                  <c:v>-0.96</c:v>
                </c:pt>
                <c:pt idx="3">
                  <c:v>-1.02</c:v>
                </c:pt>
                <c:pt idx="4">
                  <c:v>-0.96</c:v>
                </c:pt>
                <c:pt idx="5">
                  <c:v>-0.96</c:v>
                </c:pt>
                <c:pt idx="6">
                  <c:v>-1.02</c:v>
                </c:pt>
                <c:pt idx="7">
                  <c:v>-1.02</c:v>
                </c:pt>
                <c:pt idx="8">
                  <c:v>-1.02</c:v>
                </c:pt>
                <c:pt idx="9">
                  <c:v>-1.02</c:v>
                </c:pt>
                <c:pt idx="10">
                  <c:v>-0.96</c:v>
                </c:pt>
                <c:pt idx="11">
                  <c:v>-4.25</c:v>
                </c:pt>
                <c:pt idx="12">
                  <c:v>-20.010000000000002</c:v>
                </c:pt>
                <c:pt idx="13">
                  <c:v>-47.64</c:v>
                </c:pt>
                <c:pt idx="14">
                  <c:v>-77.180000000000007</c:v>
                </c:pt>
                <c:pt idx="15">
                  <c:v>-104.41</c:v>
                </c:pt>
                <c:pt idx="16">
                  <c:v>-122.34</c:v>
                </c:pt>
                <c:pt idx="17">
                  <c:v>-132.49</c:v>
                </c:pt>
                <c:pt idx="18">
                  <c:v>-135</c:v>
                </c:pt>
                <c:pt idx="19">
                  <c:v>-135</c:v>
                </c:pt>
                <c:pt idx="20">
                  <c:v>-135</c:v>
                </c:pt>
                <c:pt idx="21">
                  <c:v>-135</c:v>
                </c:pt>
                <c:pt idx="22">
                  <c:v>-135</c:v>
                </c:pt>
                <c:pt idx="23">
                  <c:v>-134.87</c:v>
                </c:pt>
                <c:pt idx="24">
                  <c:v>-135</c:v>
                </c:pt>
                <c:pt idx="25">
                  <c:v>-135</c:v>
                </c:pt>
                <c:pt idx="26">
                  <c:v>-135</c:v>
                </c:pt>
                <c:pt idx="27">
                  <c:v>-135</c:v>
                </c:pt>
                <c:pt idx="28">
                  <c:v>-135</c:v>
                </c:pt>
                <c:pt idx="29">
                  <c:v>-135</c:v>
                </c:pt>
                <c:pt idx="30">
                  <c:v>-135</c:v>
                </c:pt>
                <c:pt idx="31">
                  <c:v>-135</c:v>
                </c:pt>
                <c:pt idx="32">
                  <c:v>-135</c:v>
                </c:pt>
                <c:pt idx="33">
                  <c:v>-134.93</c:v>
                </c:pt>
                <c:pt idx="34">
                  <c:v>-135</c:v>
                </c:pt>
                <c:pt idx="35">
                  <c:v>-135</c:v>
                </c:pt>
                <c:pt idx="36">
                  <c:v>-135</c:v>
                </c:pt>
                <c:pt idx="37">
                  <c:v>-134.93</c:v>
                </c:pt>
                <c:pt idx="38">
                  <c:v>-135</c:v>
                </c:pt>
                <c:pt idx="39">
                  <c:v>-135</c:v>
                </c:pt>
                <c:pt idx="40">
                  <c:v>-135</c:v>
                </c:pt>
                <c:pt idx="41">
                  <c:v>-135</c:v>
                </c:pt>
                <c:pt idx="42">
                  <c:v>-135</c:v>
                </c:pt>
                <c:pt idx="43">
                  <c:v>-135</c:v>
                </c:pt>
                <c:pt idx="44">
                  <c:v>-135</c:v>
                </c:pt>
                <c:pt idx="45">
                  <c:v>-135</c:v>
                </c:pt>
                <c:pt idx="46">
                  <c:v>-135</c:v>
                </c:pt>
                <c:pt idx="47">
                  <c:v>-135</c:v>
                </c:pt>
                <c:pt idx="48">
                  <c:v>-135</c:v>
                </c:pt>
                <c:pt idx="49">
                  <c:v>-135</c:v>
                </c:pt>
                <c:pt idx="50">
                  <c:v>-135</c:v>
                </c:pt>
                <c:pt idx="51">
                  <c:v>-134.80000000000001</c:v>
                </c:pt>
                <c:pt idx="52">
                  <c:v>-135</c:v>
                </c:pt>
                <c:pt idx="53">
                  <c:v>-135</c:v>
                </c:pt>
                <c:pt idx="54">
                  <c:v>-135</c:v>
                </c:pt>
                <c:pt idx="55">
                  <c:v>-134.87</c:v>
                </c:pt>
                <c:pt idx="56">
                  <c:v>-135</c:v>
                </c:pt>
                <c:pt idx="57">
                  <c:v>-135</c:v>
                </c:pt>
                <c:pt idx="58">
                  <c:v>-135</c:v>
                </c:pt>
                <c:pt idx="59">
                  <c:v>-135</c:v>
                </c:pt>
                <c:pt idx="60">
                  <c:v>-135</c:v>
                </c:pt>
                <c:pt idx="61">
                  <c:v>-135</c:v>
                </c:pt>
                <c:pt idx="62">
                  <c:v>-135</c:v>
                </c:pt>
                <c:pt idx="63">
                  <c:v>-135</c:v>
                </c:pt>
                <c:pt idx="64">
                  <c:v>-134.93</c:v>
                </c:pt>
                <c:pt idx="65">
                  <c:v>-135</c:v>
                </c:pt>
                <c:pt idx="66">
                  <c:v>-135</c:v>
                </c:pt>
                <c:pt idx="67">
                  <c:v>-134.87</c:v>
                </c:pt>
                <c:pt idx="68">
                  <c:v>-133.02000000000001</c:v>
                </c:pt>
                <c:pt idx="69">
                  <c:v>-125.18</c:v>
                </c:pt>
                <c:pt idx="70">
                  <c:v>-102.03</c:v>
                </c:pt>
                <c:pt idx="71">
                  <c:v>-68.87</c:v>
                </c:pt>
                <c:pt idx="72">
                  <c:v>-41.24</c:v>
                </c:pt>
                <c:pt idx="73">
                  <c:v>-20.21</c:v>
                </c:pt>
                <c:pt idx="74">
                  <c:v>-7.42</c:v>
                </c:pt>
                <c:pt idx="75">
                  <c:v>-0.69</c:v>
                </c:pt>
                <c:pt idx="76">
                  <c:v>1.35</c:v>
                </c:pt>
                <c:pt idx="77">
                  <c:v>1.29</c:v>
                </c:pt>
                <c:pt idx="78">
                  <c:v>1.42</c:v>
                </c:pt>
                <c:pt idx="79">
                  <c:v>1.22</c:v>
                </c:pt>
                <c:pt idx="80">
                  <c:v>1.29</c:v>
                </c:pt>
                <c:pt idx="81">
                  <c:v>-0.3</c:v>
                </c:pt>
                <c:pt idx="82">
                  <c:v>-0.43</c:v>
                </c:pt>
                <c:pt idx="83">
                  <c:v>-0.89</c:v>
                </c:pt>
                <c:pt idx="84">
                  <c:v>-1.02</c:v>
                </c:pt>
                <c:pt idx="85">
                  <c:v>-0.76</c:v>
                </c:pt>
                <c:pt idx="86">
                  <c:v>-0.89</c:v>
                </c:pt>
                <c:pt idx="87">
                  <c:v>-0.69</c:v>
                </c:pt>
                <c:pt idx="88">
                  <c:v>-1.0900000000000001</c:v>
                </c:pt>
                <c:pt idx="89">
                  <c:v>-0.82</c:v>
                </c:pt>
                <c:pt idx="90">
                  <c:v>-0.69</c:v>
                </c:pt>
                <c:pt idx="91">
                  <c:v>-0.69</c:v>
                </c:pt>
                <c:pt idx="92">
                  <c:v>-0.96</c:v>
                </c:pt>
                <c:pt idx="93">
                  <c:v>-0.56000000000000005</c:v>
                </c:pt>
                <c:pt idx="94">
                  <c:v>-0.76</c:v>
                </c:pt>
                <c:pt idx="95">
                  <c:v>-0.76</c:v>
                </c:pt>
                <c:pt idx="96">
                  <c:v>-0.89</c:v>
                </c:pt>
                <c:pt idx="97">
                  <c:v>-0.76</c:v>
                </c:pt>
                <c:pt idx="98">
                  <c:v>-0.82</c:v>
                </c:pt>
                <c:pt idx="99">
                  <c:v>-0.89</c:v>
                </c:pt>
                <c:pt idx="100">
                  <c:v>-0.82</c:v>
                </c:pt>
                <c:pt idx="101">
                  <c:v>-0.96</c:v>
                </c:pt>
                <c:pt idx="102">
                  <c:v>-0.56000000000000005</c:v>
                </c:pt>
                <c:pt idx="103">
                  <c:v>-0.63</c:v>
                </c:pt>
                <c:pt idx="104">
                  <c:v>-0.82</c:v>
                </c:pt>
                <c:pt idx="105">
                  <c:v>-0.82</c:v>
                </c:pt>
                <c:pt idx="106">
                  <c:v>-0.82</c:v>
                </c:pt>
                <c:pt idx="107">
                  <c:v>-0.69</c:v>
                </c:pt>
                <c:pt idx="108">
                  <c:v>-0.56000000000000005</c:v>
                </c:pt>
                <c:pt idx="109">
                  <c:v>-0.89</c:v>
                </c:pt>
                <c:pt idx="110">
                  <c:v>-0.82</c:v>
                </c:pt>
                <c:pt idx="111">
                  <c:v>-0.89</c:v>
                </c:pt>
                <c:pt idx="112">
                  <c:v>-0.96</c:v>
                </c:pt>
                <c:pt idx="113">
                  <c:v>-1.02</c:v>
                </c:pt>
                <c:pt idx="114">
                  <c:v>-0.76</c:v>
                </c:pt>
                <c:pt idx="115">
                  <c:v>-1.02</c:v>
                </c:pt>
                <c:pt idx="116">
                  <c:v>-1.02</c:v>
                </c:pt>
                <c:pt idx="117">
                  <c:v>-0.69</c:v>
                </c:pt>
                <c:pt idx="118">
                  <c:v>-0.89</c:v>
                </c:pt>
                <c:pt idx="119">
                  <c:v>-0.63</c:v>
                </c:pt>
                <c:pt idx="120">
                  <c:v>-0.82</c:v>
                </c:pt>
                <c:pt idx="121">
                  <c:v>-1.02</c:v>
                </c:pt>
                <c:pt idx="122">
                  <c:v>-0.96</c:v>
                </c:pt>
                <c:pt idx="123">
                  <c:v>-0.96</c:v>
                </c:pt>
                <c:pt idx="124">
                  <c:v>-0.63</c:v>
                </c:pt>
                <c:pt idx="125">
                  <c:v>-0.96</c:v>
                </c:pt>
                <c:pt idx="126">
                  <c:v>-0.82</c:v>
                </c:pt>
                <c:pt idx="127">
                  <c:v>-0.82</c:v>
                </c:pt>
                <c:pt idx="128">
                  <c:v>-0.63</c:v>
                </c:pt>
                <c:pt idx="129">
                  <c:v>-0.82</c:v>
                </c:pt>
                <c:pt idx="130">
                  <c:v>-1.02</c:v>
                </c:pt>
                <c:pt idx="131">
                  <c:v>-0.89</c:v>
                </c:pt>
                <c:pt idx="132">
                  <c:v>-1.75</c:v>
                </c:pt>
                <c:pt idx="133">
                  <c:v>-15.86</c:v>
                </c:pt>
                <c:pt idx="134">
                  <c:v>-44.6</c:v>
                </c:pt>
                <c:pt idx="135">
                  <c:v>-76.38</c:v>
                </c:pt>
                <c:pt idx="136">
                  <c:v>-104.47</c:v>
                </c:pt>
                <c:pt idx="137">
                  <c:v>-123.46</c:v>
                </c:pt>
                <c:pt idx="138">
                  <c:v>-133.75</c:v>
                </c:pt>
                <c:pt idx="139">
                  <c:v>-135</c:v>
                </c:pt>
                <c:pt idx="140">
                  <c:v>-135</c:v>
                </c:pt>
                <c:pt idx="141">
                  <c:v>-135</c:v>
                </c:pt>
                <c:pt idx="142">
                  <c:v>-135</c:v>
                </c:pt>
                <c:pt idx="143">
                  <c:v>-135</c:v>
                </c:pt>
                <c:pt idx="144">
                  <c:v>-135</c:v>
                </c:pt>
                <c:pt idx="145">
                  <c:v>-135</c:v>
                </c:pt>
                <c:pt idx="146">
                  <c:v>-135</c:v>
                </c:pt>
                <c:pt idx="147">
                  <c:v>-135</c:v>
                </c:pt>
                <c:pt idx="148">
                  <c:v>-135</c:v>
                </c:pt>
                <c:pt idx="149">
                  <c:v>-135</c:v>
                </c:pt>
                <c:pt idx="150">
                  <c:v>-135</c:v>
                </c:pt>
                <c:pt idx="151">
                  <c:v>-135</c:v>
                </c:pt>
                <c:pt idx="152">
                  <c:v>-135</c:v>
                </c:pt>
                <c:pt idx="153">
                  <c:v>-135</c:v>
                </c:pt>
                <c:pt idx="154">
                  <c:v>-135</c:v>
                </c:pt>
                <c:pt idx="155">
                  <c:v>-135</c:v>
                </c:pt>
                <c:pt idx="156">
                  <c:v>-135</c:v>
                </c:pt>
                <c:pt idx="157">
                  <c:v>-135</c:v>
                </c:pt>
                <c:pt idx="158">
                  <c:v>-135</c:v>
                </c:pt>
                <c:pt idx="159">
                  <c:v>-135</c:v>
                </c:pt>
                <c:pt idx="160">
                  <c:v>-135</c:v>
                </c:pt>
                <c:pt idx="161">
                  <c:v>-135</c:v>
                </c:pt>
                <c:pt idx="162">
                  <c:v>-135</c:v>
                </c:pt>
                <c:pt idx="163">
                  <c:v>-135</c:v>
                </c:pt>
                <c:pt idx="164">
                  <c:v>-135</c:v>
                </c:pt>
                <c:pt idx="165">
                  <c:v>-135</c:v>
                </c:pt>
                <c:pt idx="166">
                  <c:v>-135</c:v>
                </c:pt>
                <c:pt idx="167">
                  <c:v>-135</c:v>
                </c:pt>
                <c:pt idx="168">
                  <c:v>-135</c:v>
                </c:pt>
                <c:pt idx="169">
                  <c:v>-135</c:v>
                </c:pt>
                <c:pt idx="170">
                  <c:v>-135</c:v>
                </c:pt>
                <c:pt idx="171">
                  <c:v>-135</c:v>
                </c:pt>
                <c:pt idx="172">
                  <c:v>-135</c:v>
                </c:pt>
                <c:pt idx="173">
                  <c:v>-135</c:v>
                </c:pt>
                <c:pt idx="174">
                  <c:v>-135</c:v>
                </c:pt>
                <c:pt idx="175">
                  <c:v>-135</c:v>
                </c:pt>
                <c:pt idx="176">
                  <c:v>-135</c:v>
                </c:pt>
                <c:pt idx="177">
                  <c:v>-135</c:v>
                </c:pt>
                <c:pt idx="178">
                  <c:v>-135</c:v>
                </c:pt>
                <c:pt idx="179">
                  <c:v>-135</c:v>
                </c:pt>
                <c:pt idx="180">
                  <c:v>-135</c:v>
                </c:pt>
                <c:pt idx="181">
                  <c:v>-135</c:v>
                </c:pt>
                <c:pt idx="182">
                  <c:v>-135</c:v>
                </c:pt>
                <c:pt idx="183">
                  <c:v>-135</c:v>
                </c:pt>
                <c:pt idx="184">
                  <c:v>-135</c:v>
                </c:pt>
                <c:pt idx="185">
                  <c:v>-135</c:v>
                </c:pt>
                <c:pt idx="186">
                  <c:v>-135</c:v>
                </c:pt>
                <c:pt idx="187">
                  <c:v>-135</c:v>
                </c:pt>
                <c:pt idx="188">
                  <c:v>-135</c:v>
                </c:pt>
                <c:pt idx="189">
                  <c:v>-135</c:v>
                </c:pt>
                <c:pt idx="190">
                  <c:v>-133.55000000000001</c:v>
                </c:pt>
                <c:pt idx="191">
                  <c:v>-112.38</c:v>
                </c:pt>
                <c:pt idx="192">
                  <c:v>-77.31</c:v>
                </c:pt>
                <c:pt idx="193">
                  <c:v>-46.71</c:v>
                </c:pt>
                <c:pt idx="194">
                  <c:v>-23.84</c:v>
                </c:pt>
                <c:pt idx="195">
                  <c:v>-9</c:v>
                </c:pt>
                <c:pt idx="196">
                  <c:v>-0.69</c:v>
                </c:pt>
                <c:pt idx="197">
                  <c:v>1.88</c:v>
                </c:pt>
                <c:pt idx="198">
                  <c:v>1.68</c:v>
                </c:pt>
                <c:pt idx="199">
                  <c:v>2.08</c:v>
                </c:pt>
                <c:pt idx="200">
                  <c:v>1.75</c:v>
                </c:pt>
                <c:pt idx="201">
                  <c:v>1.88</c:v>
                </c:pt>
                <c:pt idx="202">
                  <c:v>0.49</c:v>
                </c:pt>
                <c:pt idx="203">
                  <c:v>0.69</c:v>
                </c:pt>
                <c:pt idx="204">
                  <c:v>0.69</c:v>
                </c:pt>
                <c:pt idx="205">
                  <c:v>0.36</c:v>
                </c:pt>
                <c:pt idx="206">
                  <c:v>0.76</c:v>
                </c:pt>
                <c:pt idx="207">
                  <c:v>0.63</c:v>
                </c:pt>
                <c:pt idx="208">
                  <c:v>0.43</c:v>
                </c:pt>
                <c:pt idx="209">
                  <c:v>0.49</c:v>
                </c:pt>
                <c:pt idx="210">
                  <c:v>0.49</c:v>
                </c:pt>
                <c:pt idx="211">
                  <c:v>0.43</c:v>
                </c:pt>
                <c:pt idx="212">
                  <c:v>0.49</c:v>
                </c:pt>
                <c:pt idx="213">
                  <c:v>0.76</c:v>
                </c:pt>
                <c:pt idx="214">
                  <c:v>0.63</c:v>
                </c:pt>
                <c:pt idx="215">
                  <c:v>0.36</c:v>
                </c:pt>
                <c:pt idx="216">
                  <c:v>0.82</c:v>
                </c:pt>
                <c:pt idx="217">
                  <c:v>0.63</c:v>
                </c:pt>
                <c:pt idx="218">
                  <c:v>-0.03</c:v>
                </c:pt>
                <c:pt idx="219">
                  <c:v>0.49</c:v>
                </c:pt>
                <c:pt idx="220">
                  <c:v>0.49</c:v>
                </c:pt>
                <c:pt idx="221">
                  <c:v>0.69</c:v>
                </c:pt>
                <c:pt idx="222">
                  <c:v>0.43</c:v>
                </c:pt>
                <c:pt idx="223">
                  <c:v>0.63</c:v>
                </c:pt>
                <c:pt idx="224">
                  <c:v>0.69</c:v>
                </c:pt>
                <c:pt idx="225">
                  <c:v>0.43</c:v>
                </c:pt>
                <c:pt idx="226">
                  <c:v>0.69</c:v>
                </c:pt>
                <c:pt idx="227">
                  <c:v>0.43</c:v>
                </c:pt>
                <c:pt idx="228">
                  <c:v>-0.03</c:v>
                </c:pt>
                <c:pt idx="229">
                  <c:v>0.76</c:v>
                </c:pt>
                <c:pt idx="230">
                  <c:v>0.69</c:v>
                </c:pt>
                <c:pt idx="231">
                  <c:v>0.63</c:v>
                </c:pt>
                <c:pt idx="232">
                  <c:v>0.43</c:v>
                </c:pt>
                <c:pt idx="233">
                  <c:v>0.36</c:v>
                </c:pt>
                <c:pt idx="234">
                  <c:v>0.69</c:v>
                </c:pt>
                <c:pt idx="235">
                  <c:v>0.49</c:v>
                </c:pt>
                <c:pt idx="236">
                  <c:v>0.43</c:v>
                </c:pt>
                <c:pt idx="237">
                  <c:v>-0.03</c:v>
                </c:pt>
                <c:pt idx="238">
                  <c:v>0.36</c:v>
                </c:pt>
                <c:pt idx="239">
                  <c:v>0.69</c:v>
                </c:pt>
                <c:pt idx="240">
                  <c:v>0.49</c:v>
                </c:pt>
                <c:pt idx="241">
                  <c:v>0.36</c:v>
                </c:pt>
                <c:pt idx="242">
                  <c:v>0.49</c:v>
                </c:pt>
                <c:pt idx="243">
                  <c:v>0.63</c:v>
                </c:pt>
                <c:pt idx="244">
                  <c:v>0.43</c:v>
                </c:pt>
                <c:pt idx="245">
                  <c:v>0.63</c:v>
                </c:pt>
                <c:pt idx="246">
                  <c:v>-0.03</c:v>
                </c:pt>
                <c:pt idx="247">
                  <c:v>0.76</c:v>
                </c:pt>
                <c:pt idx="248">
                  <c:v>0.63</c:v>
                </c:pt>
                <c:pt idx="249">
                  <c:v>-1.02</c:v>
                </c:pt>
                <c:pt idx="250">
                  <c:v>-2.87</c:v>
                </c:pt>
                <c:pt idx="251">
                  <c:v>-5.24</c:v>
                </c:pt>
                <c:pt idx="252">
                  <c:v>-12.56</c:v>
                </c:pt>
                <c:pt idx="253">
                  <c:v>-23.84</c:v>
                </c:pt>
                <c:pt idx="254">
                  <c:v>-39.200000000000003</c:v>
                </c:pt>
                <c:pt idx="255">
                  <c:v>-55.95</c:v>
                </c:pt>
                <c:pt idx="256">
                  <c:v>-73.48</c:v>
                </c:pt>
                <c:pt idx="257">
                  <c:v>-89.64</c:v>
                </c:pt>
                <c:pt idx="258">
                  <c:v>-104.27</c:v>
                </c:pt>
                <c:pt idx="259">
                  <c:v>-114.3</c:v>
                </c:pt>
                <c:pt idx="260">
                  <c:v>-121.68</c:v>
                </c:pt>
                <c:pt idx="261">
                  <c:v>-125.9</c:v>
                </c:pt>
                <c:pt idx="262">
                  <c:v>-128.08000000000001</c:v>
                </c:pt>
                <c:pt idx="263">
                  <c:v>-130.25</c:v>
                </c:pt>
                <c:pt idx="264">
                  <c:v>-132.49</c:v>
                </c:pt>
                <c:pt idx="265">
                  <c:v>-132.56</c:v>
                </c:pt>
                <c:pt idx="266">
                  <c:v>-132.36000000000001</c:v>
                </c:pt>
                <c:pt idx="267">
                  <c:v>-133.29</c:v>
                </c:pt>
                <c:pt idx="268">
                  <c:v>-133.88</c:v>
                </c:pt>
                <c:pt idx="269">
                  <c:v>-133.55000000000001</c:v>
                </c:pt>
                <c:pt idx="270">
                  <c:v>-133.55000000000001</c:v>
                </c:pt>
                <c:pt idx="271">
                  <c:v>-133.55000000000001</c:v>
                </c:pt>
                <c:pt idx="272">
                  <c:v>-133.29</c:v>
                </c:pt>
                <c:pt idx="273">
                  <c:v>-133.41999999999999</c:v>
                </c:pt>
                <c:pt idx="274">
                  <c:v>-134.87</c:v>
                </c:pt>
                <c:pt idx="275">
                  <c:v>-135</c:v>
                </c:pt>
                <c:pt idx="276">
                  <c:v>-135</c:v>
                </c:pt>
                <c:pt idx="277">
                  <c:v>-135</c:v>
                </c:pt>
                <c:pt idx="278">
                  <c:v>-134.93</c:v>
                </c:pt>
                <c:pt idx="279">
                  <c:v>-135</c:v>
                </c:pt>
                <c:pt idx="280">
                  <c:v>-134.87</c:v>
                </c:pt>
                <c:pt idx="281">
                  <c:v>-135</c:v>
                </c:pt>
                <c:pt idx="282">
                  <c:v>-134.87</c:v>
                </c:pt>
                <c:pt idx="283">
                  <c:v>-135</c:v>
                </c:pt>
                <c:pt idx="284">
                  <c:v>-134.93</c:v>
                </c:pt>
                <c:pt idx="285">
                  <c:v>-135</c:v>
                </c:pt>
                <c:pt idx="286">
                  <c:v>-135</c:v>
                </c:pt>
                <c:pt idx="287">
                  <c:v>-135</c:v>
                </c:pt>
                <c:pt idx="288">
                  <c:v>-134.93</c:v>
                </c:pt>
                <c:pt idx="289">
                  <c:v>-134.87</c:v>
                </c:pt>
                <c:pt idx="290">
                  <c:v>-134.93</c:v>
                </c:pt>
                <c:pt idx="291">
                  <c:v>-135</c:v>
                </c:pt>
                <c:pt idx="292">
                  <c:v>-134.93</c:v>
                </c:pt>
                <c:pt idx="293">
                  <c:v>-135</c:v>
                </c:pt>
                <c:pt idx="294">
                  <c:v>-134.87</c:v>
                </c:pt>
                <c:pt idx="295">
                  <c:v>-135</c:v>
                </c:pt>
                <c:pt idx="296">
                  <c:v>-134.93</c:v>
                </c:pt>
                <c:pt idx="297">
                  <c:v>-134.87</c:v>
                </c:pt>
                <c:pt idx="298">
                  <c:v>-135</c:v>
                </c:pt>
                <c:pt idx="299">
                  <c:v>-134.93</c:v>
                </c:pt>
                <c:pt idx="300">
                  <c:v>-134.93</c:v>
                </c:pt>
                <c:pt idx="301">
                  <c:v>-134.93</c:v>
                </c:pt>
                <c:pt idx="302">
                  <c:v>-135</c:v>
                </c:pt>
                <c:pt idx="303">
                  <c:v>-135</c:v>
                </c:pt>
                <c:pt idx="304">
                  <c:v>-135</c:v>
                </c:pt>
                <c:pt idx="305">
                  <c:v>-135</c:v>
                </c:pt>
                <c:pt idx="306">
                  <c:v>-135</c:v>
                </c:pt>
                <c:pt idx="307">
                  <c:v>-135</c:v>
                </c:pt>
                <c:pt idx="308">
                  <c:v>-134.93</c:v>
                </c:pt>
                <c:pt idx="309">
                  <c:v>-135</c:v>
                </c:pt>
                <c:pt idx="310">
                  <c:v>-135</c:v>
                </c:pt>
                <c:pt idx="311">
                  <c:v>-135</c:v>
                </c:pt>
                <c:pt idx="312">
                  <c:v>-135</c:v>
                </c:pt>
                <c:pt idx="313">
                  <c:v>-134.41</c:v>
                </c:pt>
                <c:pt idx="314">
                  <c:v>-134.66999999999999</c:v>
                </c:pt>
                <c:pt idx="315">
                  <c:v>-134.93</c:v>
                </c:pt>
                <c:pt idx="316">
                  <c:v>-135</c:v>
                </c:pt>
                <c:pt idx="317">
                  <c:v>-135</c:v>
                </c:pt>
                <c:pt idx="318">
                  <c:v>-135</c:v>
                </c:pt>
                <c:pt idx="319">
                  <c:v>-134.93</c:v>
                </c:pt>
                <c:pt idx="320">
                  <c:v>-135</c:v>
                </c:pt>
                <c:pt idx="321">
                  <c:v>-135</c:v>
                </c:pt>
                <c:pt idx="322">
                  <c:v>-134.74</c:v>
                </c:pt>
                <c:pt idx="323">
                  <c:v>-135</c:v>
                </c:pt>
                <c:pt idx="324">
                  <c:v>-135</c:v>
                </c:pt>
                <c:pt idx="325">
                  <c:v>-135</c:v>
                </c:pt>
                <c:pt idx="326">
                  <c:v>-134.93</c:v>
                </c:pt>
                <c:pt idx="327">
                  <c:v>-135</c:v>
                </c:pt>
                <c:pt idx="328">
                  <c:v>-134.93</c:v>
                </c:pt>
                <c:pt idx="329">
                  <c:v>-135</c:v>
                </c:pt>
                <c:pt idx="330">
                  <c:v>-135</c:v>
                </c:pt>
                <c:pt idx="331">
                  <c:v>-134.93</c:v>
                </c:pt>
                <c:pt idx="332">
                  <c:v>-135</c:v>
                </c:pt>
                <c:pt idx="333">
                  <c:v>-135</c:v>
                </c:pt>
                <c:pt idx="334">
                  <c:v>-133.02000000000001</c:v>
                </c:pt>
                <c:pt idx="335">
                  <c:v>-132.03</c:v>
                </c:pt>
                <c:pt idx="336">
                  <c:v>-131.84</c:v>
                </c:pt>
                <c:pt idx="337">
                  <c:v>-131.9</c:v>
                </c:pt>
                <c:pt idx="338">
                  <c:v>-131.18</c:v>
                </c:pt>
                <c:pt idx="339">
                  <c:v>-129.33000000000001</c:v>
                </c:pt>
                <c:pt idx="340">
                  <c:v>-127.68</c:v>
                </c:pt>
                <c:pt idx="341">
                  <c:v>-124.71</c:v>
                </c:pt>
                <c:pt idx="342">
                  <c:v>-119.04</c:v>
                </c:pt>
                <c:pt idx="343">
                  <c:v>-111.07</c:v>
                </c:pt>
                <c:pt idx="344">
                  <c:v>-99.53</c:v>
                </c:pt>
                <c:pt idx="345">
                  <c:v>-82.78</c:v>
                </c:pt>
                <c:pt idx="346">
                  <c:v>-63.2</c:v>
                </c:pt>
                <c:pt idx="347">
                  <c:v>-43.55</c:v>
                </c:pt>
                <c:pt idx="348">
                  <c:v>-27.07</c:v>
                </c:pt>
                <c:pt idx="349">
                  <c:v>-14.54</c:v>
                </c:pt>
                <c:pt idx="350">
                  <c:v>-6.1</c:v>
                </c:pt>
                <c:pt idx="351">
                  <c:v>-1.62</c:v>
                </c:pt>
                <c:pt idx="352">
                  <c:v>1.48</c:v>
                </c:pt>
                <c:pt idx="353">
                  <c:v>2.0099999999999998</c:v>
                </c:pt>
                <c:pt idx="354">
                  <c:v>2.21</c:v>
                </c:pt>
                <c:pt idx="355">
                  <c:v>2.14</c:v>
                </c:pt>
                <c:pt idx="356">
                  <c:v>2.27</c:v>
                </c:pt>
                <c:pt idx="357">
                  <c:v>2.14</c:v>
                </c:pt>
                <c:pt idx="358">
                  <c:v>-0.03</c:v>
                </c:pt>
                <c:pt idx="359">
                  <c:v>-0.03</c:v>
                </c:pt>
                <c:pt idx="360">
                  <c:v>-0.16</c:v>
                </c:pt>
                <c:pt idx="361">
                  <c:v>-0.3</c:v>
                </c:pt>
                <c:pt idx="362">
                  <c:v>-0.23</c:v>
                </c:pt>
                <c:pt idx="363">
                  <c:v>-0.16</c:v>
                </c:pt>
                <c:pt idx="364">
                  <c:v>-0.03</c:v>
                </c:pt>
                <c:pt idx="365">
                  <c:v>-0.03</c:v>
                </c:pt>
                <c:pt idx="366">
                  <c:v>-0.16</c:v>
                </c:pt>
                <c:pt idx="367">
                  <c:v>-0.03</c:v>
                </c:pt>
                <c:pt idx="368">
                  <c:v>-0.16</c:v>
                </c:pt>
                <c:pt idx="369">
                  <c:v>-0.1</c:v>
                </c:pt>
                <c:pt idx="370">
                  <c:v>0.43</c:v>
                </c:pt>
                <c:pt idx="371">
                  <c:v>-0.1</c:v>
                </c:pt>
                <c:pt idx="372">
                  <c:v>-0.1</c:v>
                </c:pt>
                <c:pt idx="373">
                  <c:v>-0.23</c:v>
                </c:pt>
                <c:pt idx="374">
                  <c:v>-0.03</c:v>
                </c:pt>
                <c:pt idx="375">
                  <c:v>-0.03</c:v>
                </c:pt>
                <c:pt idx="376">
                  <c:v>-0.03</c:v>
                </c:pt>
                <c:pt idx="377">
                  <c:v>-0.1</c:v>
                </c:pt>
                <c:pt idx="378">
                  <c:v>-0.16</c:v>
                </c:pt>
                <c:pt idx="379">
                  <c:v>-0.03</c:v>
                </c:pt>
                <c:pt idx="380">
                  <c:v>-0.03</c:v>
                </c:pt>
                <c:pt idx="381">
                  <c:v>-0.36</c:v>
                </c:pt>
                <c:pt idx="382">
                  <c:v>-0.03</c:v>
                </c:pt>
                <c:pt idx="383">
                  <c:v>-0.16</c:v>
                </c:pt>
                <c:pt idx="384">
                  <c:v>-0.03</c:v>
                </c:pt>
                <c:pt idx="385">
                  <c:v>-0.16</c:v>
                </c:pt>
                <c:pt idx="386">
                  <c:v>-0.03</c:v>
                </c:pt>
                <c:pt idx="387">
                  <c:v>-0.3</c:v>
                </c:pt>
                <c:pt idx="388">
                  <c:v>-0.1</c:v>
                </c:pt>
                <c:pt idx="389">
                  <c:v>-0.03</c:v>
                </c:pt>
                <c:pt idx="390">
                  <c:v>-0.03</c:v>
                </c:pt>
                <c:pt idx="391">
                  <c:v>0.43</c:v>
                </c:pt>
                <c:pt idx="392">
                  <c:v>-0.03</c:v>
                </c:pt>
                <c:pt idx="393">
                  <c:v>-0.16</c:v>
                </c:pt>
                <c:pt idx="394">
                  <c:v>-0.16</c:v>
                </c:pt>
                <c:pt idx="395">
                  <c:v>-0.03</c:v>
                </c:pt>
                <c:pt idx="396">
                  <c:v>-0.23</c:v>
                </c:pt>
                <c:pt idx="397">
                  <c:v>-0.03</c:v>
                </c:pt>
                <c:pt idx="398">
                  <c:v>-0.1</c:v>
                </c:pt>
                <c:pt idx="399">
                  <c:v>-0.1</c:v>
                </c:pt>
                <c:pt idx="400">
                  <c:v>0.43</c:v>
                </c:pt>
                <c:pt idx="401">
                  <c:v>-0.1</c:v>
                </c:pt>
                <c:pt idx="402">
                  <c:v>0.49</c:v>
                </c:pt>
                <c:pt idx="403">
                  <c:v>-0.1</c:v>
                </c:pt>
                <c:pt idx="404">
                  <c:v>-0.16</c:v>
                </c:pt>
                <c:pt idx="405">
                  <c:v>-0.16</c:v>
                </c:pt>
                <c:pt idx="406">
                  <c:v>-0.16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0CA-49D7-89C0-3A13ABFCF3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9146304"/>
        <c:axId val="949147744"/>
      </c:scatterChart>
      <c:valAx>
        <c:axId val="9491463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147744"/>
        <c:crosses val="autoZero"/>
        <c:crossBetween val="midCat"/>
      </c:valAx>
      <c:valAx>
        <c:axId val="949147744"/>
        <c:scaling>
          <c:orientation val="minMax"/>
          <c:max val="1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Rear-rack input shaft angle </a:t>
                </a:r>
                <a:r>
                  <a:rPr lang="en-US" baseline="0"/>
                  <a:t>(degrees)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146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42_341B5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079FDDA-6BB7-4F92-93BC-8A668D4027AB}" authorId="{D5861B6A-DF57-D49C-CFC1-07CECB68DD16}" status="resolved" created="2025-04-24T16:40:18.867" complete="100000">
    <pc:sldMkLst xmlns:pc="http://schemas.microsoft.com/office/powerpoint/2013/main/command">
      <pc:docMk/>
      <pc:sldMk cId="54637961" sldId="322"/>
    </pc:sldMkLst>
    <p188:txBody>
      <a:bodyPr/>
      <a:lstStyle/>
      <a:p>
        <a:r>
          <a:rPr lang="en-US"/>
          <a:t>“Move the deliverables to a later slide” - Woods</a:t>
        </a:r>
      </a:p>
    </p188:txBody>
  </p188:cm>
</p188:cmLst>
</file>

<file path=ppt/comments/modernComment_143_3C486F6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46E3287-CE4C-4A72-BA43-732B523754B3}" authorId="{D5861B6A-DF57-D49C-CFC1-07CECB68DD16}" status="resolved" created="2025-04-24T16:39:03.368" complete="100000">
    <pc:sldMkLst xmlns:pc="http://schemas.microsoft.com/office/powerpoint/2013/main/command">
      <pc:docMk/>
      <pc:sldMk cId="1011380077" sldId="323"/>
    </pc:sldMkLst>
    <p188:txBody>
      <a:bodyPr/>
      <a:lstStyle/>
      <a:p>
        <a:r>
          <a:rPr lang="en-US"/>
          <a:t>“Simplify  Theory ; 2 types, Parralel or Counter, we will only focus on Counter” - Woods</a:t>
        </a:r>
      </a:p>
    </p188:txBody>
  </p188:cm>
</p188:cmLst>
</file>

<file path=ppt/comments/modernComment_144_D6799BA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05A2159-A306-4B89-AF3B-B74C01B83299}" authorId="{D5861B6A-DF57-D49C-CFC1-07CECB68DD16}" status="resolved" created="2025-04-24T14:35:32.195" complete="100000">
    <pc:sldMkLst xmlns:pc="http://schemas.microsoft.com/office/powerpoint/2013/main/command">
      <pc:docMk/>
      <pc:sldMk cId="3598293925" sldId="324"/>
    </pc:sldMkLst>
    <p188:txBody>
      <a:bodyPr/>
      <a:lstStyle/>
      <a:p>
        <a:r>
          <a:rPr lang="en-US"/>
          <a:t>Delete</a:t>
        </a:r>
      </a:p>
    </p188:txBody>
  </p188:cm>
</p188:cmLst>
</file>

<file path=ppt/comments/modernComment_145_F102B0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3D11F53-7465-4566-9510-83E2AAC2285A}" authorId="{D5861B6A-DF57-D49C-CFC1-07CECB68DD16}" status="resolved" created="2025-04-24T14:35:23.198" complete="100000">
    <pc:sldMkLst xmlns:pc="http://schemas.microsoft.com/office/powerpoint/2013/main/command">
      <pc:docMk/>
      <pc:sldMk cId="4043485306" sldId="325"/>
    </pc:sldMkLst>
    <p188:txBody>
      <a:bodyPr/>
      <a:lstStyle/>
      <a:p>
        <a:r>
          <a:rPr lang="en-US"/>
          <a:t>Delete</a:t>
        </a:r>
      </a:p>
    </p188:txBody>
  </p188:cm>
</p188:cmLst>
</file>

<file path=ppt/comments/modernComment_14B_F76709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3777ED6-2558-4F99-B442-5F04788C7214}" authorId="{D5861B6A-DF57-D49C-CFC1-07CECB68DD16}" status="resolved" created="2025-04-24T16:39:53.57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50724906" sldId="331"/>
      <ac:picMk id="8" creationId="{DD69DF30-83AF-CC06-A390-1670F99DB58A}"/>
    </ac:deMkLst>
    <p188:txBody>
      <a:bodyPr/>
      <a:lstStyle/>
      <a:p>
        <a:r>
          <a:rPr lang="en-US"/>
          <a:t>“No Caster, remove blue car from rendering (might be good just to show suspension), and label bellcrank photos” - Woods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F0ABC6-AE81-214D-B04B-F13CE22270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23795-EAAB-8C4B-B865-8464BECAB5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FE638-083F-2742-8710-EF25AB6A16C1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ECA2D-985E-8D44-A4FB-51751C64F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40B2F-FCD1-B940-AFB1-3C0582F356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70D12-813D-3D40-A841-271861A2D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57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5A097-495F-854B-A9AD-402D045A3296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0C5E2-78CD-F746-9BAF-2B89BCAF7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62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43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8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D9C1A-4CD9-7AD1-4BEA-4E1481C37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648CDC-7BB9-C9E8-9B20-39E5EED33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71426C-D26A-D936-9E1E-B4BFB0691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1EA88-F425-81F9-C456-DEB0300D9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61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382E2-A530-B9AA-F74D-A0C211633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BF998C-BC52-4BF5-944E-34CBEFC02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AC8BB4-CABF-1705-0B46-02ED73A23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D25F-6F03-049C-08DB-101AF66FA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75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85432-E15F-2D11-ACF8-669E62566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18960-8918-F2FD-0224-4E82E5A77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8E133B-D50E-2BF3-24A1-79F10D514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21B36-FD30-6198-F711-BB0975C627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77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48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A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33034725-7AAD-B746-AE51-C7D78423B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85" y="1466849"/>
            <a:ext cx="8229600" cy="857251"/>
          </a:xfrm>
          <a:noFill/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C330FAE0-5504-8A44-8C81-7D40C5EF21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1585" y="2151475"/>
            <a:ext cx="8229599" cy="4308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F961A44D-63B2-3547-B671-D76FD4AAA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90413" y="2633032"/>
            <a:ext cx="48869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3">
            <a:extLst>
              <a:ext uri="{FF2B5EF4-FFF2-40B4-BE49-F238E27FC236}">
                <a16:creationId xmlns:a16="http://schemas.microsoft.com/office/drawing/2014/main" id="{F0663673-BC83-3044-9EF4-B601B50B6DD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585" y="2741663"/>
            <a:ext cx="4114800" cy="29188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My Name</a:t>
            </a:r>
          </a:p>
        </p:txBody>
      </p:sp>
      <p:sp>
        <p:nvSpPr>
          <p:cNvPr id="13" name="H4">
            <a:extLst>
              <a:ext uri="{FF2B5EF4-FFF2-40B4-BE49-F238E27FC236}">
                <a16:creationId xmlns:a16="http://schemas.microsoft.com/office/drawing/2014/main" id="{4EEBD0D7-6519-B842-ACAE-C6ABB04093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585" y="3033762"/>
            <a:ext cx="2333625" cy="29099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My Title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31E7C7E-200A-F626-0A3D-92CC978B8D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78871" y="3562708"/>
            <a:ext cx="5226218" cy="14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5739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Wide Chart">
            <a:extLst>
              <a:ext uri="{FF2B5EF4-FFF2-40B4-BE49-F238E27FC236}">
                <a16:creationId xmlns:a16="http://schemas.microsoft.com/office/drawing/2014/main" id="{21B7D27F-640B-514B-9B11-9D1645F3F49A}"/>
              </a:ext>
            </a:extLst>
          </p:cNvPr>
          <p:cNvSpPr>
            <a:spLocks noGrp="1" noChangeAspect="1"/>
          </p:cNvSpPr>
          <p:nvPr>
            <p:ph type="chart" sz="quarter" idx="11"/>
          </p:nvPr>
        </p:nvSpPr>
        <p:spPr>
          <a:xfrm>
            <a:off x="228600" y="285750"/>
            <a:ext cx="8686800" cy="4572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3325344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ull Bleed Photo">
            <a:extLst>
              <a:ext uri="{FF2B5EF4-FFF2-40B4-BE49-F238E27FC236}">
                <a16:creationId xmlns:a16="http://schemas.microsoft.com/office/drawing/2014/main" id="{3D0D2707-18C2-FA48-9C1E-B114D1A3869D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-45720" y="-34290"/>
            <a:ext cx="9235440" cy="521208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809535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ull Bleed Video">
            <a:extLst>
              <a:ext uri="{FF2B5EF4-FFF2-40B4-BE49-F238E27FC236}">
                <a16:creationId xmlns:a16="http://schemas.microsoft.com/office/drawing/2014/main" id="{E64AE5ED-FB71-2940-A0AA-8B776317FAB2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-45720" y="-34290"/>
            <a:ext cx="9235440" cy="521208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23859786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Signatur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33034725-7AAD-B746-AE51-C7D78423B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85" y="1466849"/>
            <a:ext cx="8229600" cy="857251"/>
          </a:xfrm>
          <a:noFill/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C330FAE0-5504-8A44-8C81-7D40C5EF21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1585" y="2151475"/>
            <a:ext cx="8229599" cy="4308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F961A44D-63B2-3547-B671-D76FD4AAA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90413" y="2633032"/>
            <a:ext cx="48869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3">
            <a:extLst>
              <a:ext uri="{FF2B5EF4-FFF2-40B4-BE49-F238E27FC236}">
                <a16:creationId xmlns:a16="http://schemas.microsoft.com/office/drawing/2014/main" id="{F0663673-BC83-3044-9EF4-B601B50B6DD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585" y="2741663"/>
            <a:ext cx="4114800" cy="29188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My Name</a:t>
            </a:r>
          </a:p>
        </p:txBody>
      </p:sp>
      <p:sp>
        <p:nvSpPr>
          <p:cNvPr id="13" name="H4">
            <a:extLst>
              <a:ext uri="{FF2B5EF4-FFF2-40B4-BE49-F238E27FC236}">
                <a16:creationId xmlns:a16="http://schemas.microsoft.com/office/drawing/2014/main" id="{4EEBD0D7-6519-B842-ACAE-C6ABB04093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585" y="3033762"/>
            <a:ext cx="2333625" cy="29099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My Title</a:t>
            </a:r>
          </a:p>
        </p:txBody>
      </p:sp>
    </p:spTree>
    <p:extLst>
      <p:ext uri="{BB962C8B-B14F-4D97-AF65-F5344CB8AC3E}">
        <p14:creationId xmlns:p14="http://schemas.microsoft.com/office/powerpoint/2010/main" val="175024191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 Signatur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33034725-7AAD-B746-AE51-C7D78423B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85" y="1466849"/>
            <a:ext cx="8229600" cy="857251"/>
          </a:xfrm>
          <a:noFill/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C330FAE0-5504-8A44-8C81-7D40C5EF21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1585" y="2151475"/>
            <a:ext cx="8229599" cy="4308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F961A44D-63B2-3547-B671-D76FD4AAA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90413" y="2633032"/>
            <a:ext cx="48869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3">
            <a:extLst>
              <a:ext uri="{FF2B5EF4-FFF2-40B4-BE49-F238E27FC236}">
                <a16:creationId xmlns:a16="http://schemas.microsoft.com/office/drawing/2014/main" id="{F0663673-BC83-3044-9EF4-B601B50B6DD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585" y="2741663"/>
            <a:ext cx="4114800" cy="29188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My Name</a:t>
            </a:r>
          </a:p>
        </p:txBody>
      </p:sp>
      <p:sp>
        <p:nvSpPr>
          <p:cNvPr id="13" name="H4">
            <a:extLst>
              <a:ext uri="{FF2B5EF4-FFF2-40B4-BE49-F238E27FC236}">
                <a16:creationId xmlns:a16="http://schemas.microsoft.com/office/drawing/2014/main" id="{4EEBD0D7-6519-B842-ACAE-C6ABB04093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585" y="3033762"/>
            <a:ext cx="2333625" cy="29099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My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16F1EA-8163-2F90-809C-BB51A31AB5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42520" y="3884341"/>
            <a:ext cx="4581525" cy="1058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5936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t Signatur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33034725-7AAD-B746-AE51-C7D78423B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85" y="1466849"/>
            <a:ext cx="8229600" cy="857251"/>
          </a:xfrm>
          <a:noFill/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C330FAE0-5504-8A44-8C81-7D40C5EF21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1585" y="2151475"/>
            <a:ext cx="8229599" cy="4308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F961A44D-63B2-3547-B671-D76FD4AAA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90413" y="2633032"/>
            <a:ext cx="48869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3">
            <a:extLst>
              <a:ext uri="{FF2B5EF4-FFF2-40B4-BE49-F238E27FC236}">
                <a16:creationId xmlns:a16="http://schemas.microsoft.com/office/drawing/2014/main" id="{F0663673-BC83-3044-9EF4-B601B50B6DD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585" y="2741663"/>
            <a:ext cx="4114800" cy="29188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My Name</a:t>
            </a:r>
          </a:p>
        </p:txBody>
      </p:sp>
      <p:sp>
        <p:nvSpPr>
          <p:cNvPr id="13" name="H4">
            <a:extLst>
              <a:ext uri="{FF2B5EF4-FFF2-40B4-BE49-F238E27FC236}">
                <a16:creationId xmlns:a16="http://schemas.microsoft.com/office/drawing/2014/main" id="{4EEBD0D7-6519-B842-ACAE-C6ABB04093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585" y="3033762"/>
            <a:ext cx="2333625" cy="29099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My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16F1EA-8163-2F90-809C-BB51A31AB5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42520" y="3884341"/>
            <a:ext cx="4581525" cy="105886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255C03-226B-5FC2-208E-578716830E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1600" y="2741663"/>
            <a:ext cx="3659188" cy="898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623788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/>
          <p:cNvSpPr>
            <a:spLocks noGrp="1"/>
          </p:cNvSpPr>
          <p:nvPr>
            <p:ph type="title"/>
          </p:nvPr>
        </p:nvSpPr>
        <p:spPr>
          <a:xfrm>
            <a:off x="457200" y="1785462"/>
            <a:ext cx="8229600" cy="857253"/>
          </a:xfrm>
        </p:spPr>
        <p:txBody>
          <a:bodyPr>
            <a:normAutofit/>
          </a:bodyPr>
          <a:lstStyle>
            <a:lvl1pPr>
              <a:defRPr sz="4400" b="1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DB257BD6-4D9A-CD45-BCE2-728C5AB620C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" y="2529642"/>
            <a:ext cx="8229600" cy="6794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528779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88B4A6B9-381D-5D40-84AC-41D60C0A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99"/>
            <a:ext cx="8229600" cy="85725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H2 Subtitle">
            <a:extLst>
              <a:ext uri="{FF2B5EF4-FFF2-40B4-BE49-F238E27FC236}">
                <a16:creationId xmlns:a16="http://schemas.microsoft.com/office/drawing/2014/main" id="{5B196C90-74A6-5E42-A204-A1E0DBCB67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" y="837565"/>
            <a:ext cx="8229600" cy="338456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00599B"/>
                </a:solidFill>
              </a:defRPr>
            </a:lvl1pPr>
            <a:lvl2pPr marL="457200" indent="0">
              <a:buNone/>
              <a:defRPr sz="2400">
                <a:solidFill>
                  <a:srgbClr val="00599B"/>
                </a:solidFill>
              </a:defRPr>
            </a:lvl2pPr>
            <a:lvl3pPr marL="914400" indent="0">
              <a:buNone/>
              <a:defRPr sz="2400">
                <a:solidFill>
                  <a:srgbClr val="00599B"/>
                </a:solidFill>
              </a:defRPr>
            </a:lvl3pPr>
            <a:lvl4pPr marL="1371600" indent="0">
              <a:buNone/>
              <a:defRPr sz="2400">
                <a:solidFill>
                  <a:srgbClr val="00599B"/>
                </a:solidFill>
              </a:defRPr>
            </a:lvl4pPr>
            <a:lvl5pPr marL="1828800" indent="0">
              <a:buNone/>
              <a:defRPr sz="2400">
                <a:solidFill>
                  <a:srgbClr val="00599B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Body Content">
            <a:extLst>
              <a:ext uri="{FF2B5EF4-FFF2-40B4-BE49-F238E27FC236}">
                <a16:creationId xmlns:a16="http://schemas.microsoft.com/office/drawing/2014/main" id="{4F275BD8-ECF8-F54B-B4E2-A66F7AB27D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8229600" cy="309880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1600"/>
            </a:lvl1pPr>
            <a:lvl2pPr marL="742950" indent="-28575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6696025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1 Title">
            <a:extLst>
              <a:ext uri="{FF2B5EF4-FFF2-40B4-BE49-F238E27FC236}">
                <a16:creationId xmlns:a16="http://schemas.microsoft.com/office/drawing/2014/main" id="{32D9C8E5-1CF3-6F45-9C03-04506B4E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H2 Subtitle">
            <a:extLst>
              <a:ext uri="{FF2B5EF4-FFF2-40B4-BE49-F238E27FC236}">
                <a16:creationId xmlns:a16="http://schemas.microsoft.com/office/drawing/2014/main" id="{7E449A25-5BA8-A049-892B-A920427B81B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" y="799465"/>
            <a:ext cx="8229600" cy="338456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00599B"/>
                </a:solidFill>
              </a:defRPr>
            </a:lvl1pPr>
            <a:lvl2pPr marL="457200" indent="0">
              <a:buNone/>
              <a:defRPr sz="2400">
                <a:solidFill>
                  <a:srgbClr val="00599B"/>
                </a:solidFill>
              </a:defRPr>
            </a:lvl2pPr>
            <a:lvl3pPr marL="914400" indent="0">
              <a:buNone/>
              <a:defRPr sz="2400">
                <a:solidFill>
                  <a:srgbClr val="00599B"/>
                </a:solidFill>
              </a:defRPr>
            </a:lvl3pPr>
            <a:lvl4pPr marL="1371600" indent="0">
              <a:buNone/>
              <a:defRPr sz="2400">
                <a:solidFill>
                  <a:srgbClr val="00599B"/>
                </a:solidFill>
              </a:defRPr>
            </a:lvl4pPr>
            <a:lvl5pPr marL="1828800" indent="0">
              <a:buNone/>
              <a:defRPr sz="2400">
                <a:solidFill>
                  <a:srgbClr val="00599B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Body Content 1"/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4038600" cy="3098800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Body Content 2"/>
          <p:cNvSpPr>
            <a:spLocks noGrp="1"/>
          </p:cNvSpPr>
          <p:nvPr>
            <p:ph sz="half" idx="2"/>
          </p:nvPr>
        </p:nvSpPr>
        <p:spPr>
          <a:xfrm>
            <a:off x="4648200" y="1310641"/>
            <a:ext cx="4038600" cy="3098800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1467787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1 Title">
            <a:extLst>
              <a:ext uri="{FF2B5EF4-FFF2-40B4-BE49-F238E27FC236}">
                <a16:creationId xmlns:a16="http://schemas.microsoft.com/office/drawing/2014/main" id="{32D9C8E5-1CF3-6F45-9C03-04506B4E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Body Content 2"/>
          <p:cNvSpPr>
            <a:spLocks noGrp="1"/>
          </p:cNvSpPr>
          <p:nvPr>
            <p:ph sz="half" idx="2"/>
          </p:nvPr>
        </p:nvSpPr>
        <p:spPr>
          <a:xfrm>
            <a:off x="47501" y="1111158"/>
            <a:ext cx="2721430" cy="1668483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Body Content 2">
            <a:extLst>
              <a:ext uri="{FF2B5EF4-FFF2-40B4-BE49-F238E27FC236}">
                <a16:creationId xmlns:a16="http://schemas.microsoft.com/office/drawing/2014/main" id="{AF760239-E1E4-98A8-BC2A-AD64F71B7E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7499" y="2856015"/>
            <a:ext cx="2721431" cy="1668483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Body Content 2">
            <a:extLst>
              <a:ext uri="{FF2B5EF4-FFF2-40B4-BE49-F238E27FC236}">
                <a16:creationId xmlns:a16="http://schemas.microsoft.com/office/drawing/2014/main" id="{52458702-0A0A-743A-4663-E0EA4FBC4EB5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2919350" y="1111158"/>
            <a:ext cx="2644240" cy="1744857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Body Content 2">
            <a:extLst>
              <a:ext uri="{FF2B5EF4-FFF2-40B4-BE49-F238E27FC236}">
                <a16:creationId xmlns:a16="http://schemas.microsoft.com/office/drawing/2014/main" id="{E7DCE5C4-5A12-8BD9-2E79-6B094F4C1F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09453" y="2985224"/>
            <a:ext cx="2721431" cy="1971304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Body Content 2">
            <a:extLst>
              <a:ext uri="{FF2B5EF4-FFF2-40B4-BE49-F238E27FC236}">
                <a16:creationId xmlns:a16="http://schemas.microsoft.com/office/drawing/2014/main" id="{3180402C-B205-3B02-80EC-1389CEFE02F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08916" y="1117911"/>
            <a:ext cx="2933203" cy="1661730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Body Content 2">
            <a:extLst>
              <a:ext uri="{FF2B5EF4-FFF2-40B4-BE49-F238E27FC236}">
                <a16:creationId xmlns:a16="http://schemas.microsoft.com/office/drawing/2014/main" id="{1D0698A4-F993-1339-EDDC-E122275B26E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75267" y="2985224"/>
            <a:ext cx="2952999" cy="1959926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062157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Wide Table">
            <a:extLst>
              <a:ext uri="{FF2B5EF4-FFF2-40B4-BE49-F238E27FC236}">
                <a16:creationId xmlns:a16="http://schemas.microsoft.com/office/drawing/2014/main" id="{A31F2DD0-A818-C246-A801-671F4BC2994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28600" y="285750"/>
            <a:ext cx="8686800" cy="457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8146468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Body Content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8415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5" r:id="rId3"/>
    <p:sldLayoutId id="2147483666" r:id="rId4"/>
    <p:sldLayoutId id="2147483654" r:id="rId5"/>
    <p:sldLayoutId id="2147483650" r:id="rId6"/>
    <p:sldLayoutId id="2147483652" r:id="rId7"/>
    <p:sldLayoutId id="2147483664" r:id="rId8"/>
    <p:sldLayoutId id="2147483659" r:id="rId9"/>
    <p:sldLayoutId id="2147483662" r:id="rId10"/>
    <p:sldLayoutId id="2147483660" r:id="rId11"/>
    <p:sldLayoutId id="2147483661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5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42_341B589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8/10/relationships/comments" Target="../comments/modernComment_145_F102B07A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4_D6799BA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gif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143_3C486F6D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4B_F767092A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B848F2-6BE7-3141-86BE-B5237EC8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Four Wheel Steering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2BFB8A-B48E-3048-95CB-0E471938D6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Adaptive Steering Solution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B5C99-0433-CA4C-BCDF-6FE96532A66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latin typeface="Arial"/>
                <a:cs typeface="Arial"/>
              </a:rPr>
              <a:t>MAE 4287 Spring 2025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89E92A-5BA8-3F42-81FD-952F958B68E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584" y="2961569"/>
            <a:ext cx="6927888" cy="69208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Osama Almasri, Brad Kallam, Samatar </a:t>
            </a:r>
            <a:r>
              <a:rPr lang="en-US" err="1">
                <a:latin typeface="Arial"/>
                <a:cs typeface="Arial"/>
              </a:rPr>
              <a:t>Samatar</a:t>
            </a:r>
            <a:r>
              <a:rPr lang="en-US">
                <a:latin typeface="Arial"/>
                <a:cs typeface="Arial"/>
              </a:rPr>
              <a:t>, Tayden Carter, </a:t>
            </a:r>
            <a:r>
              <a:rPr lang="en-US" err="1">
                <a:latin typeface="Arial"/>
                <a:cs typeface="Arial"/>
              </a:rPr>
              <a:t>Sarbagnya</a:t>
            </a:r>
            <a:r>
              <a:rPr lang="en-US">
                <a:latin typeface="Arial"/>
                <a:cs typeface="Arial"/>
              </a:rPr>
              <a:t> Bhattarai</a:t>
            </a:r>
            <a:endParaRPr lang="en-US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651BDDB-5E96-CAC5-58DB-64F898F59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0506" y="192342"/>
            <a:ext cx="3763488" cy="1279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44EA52-B6E8-847E-8A80-A92D78E78363}"/>
              </a:ext>
            </a:extLst>
          </p:cNvPr>
          <p:cNvSpPr txBox="1"/>
          <p:nvPr/>
        </p:nvSpPr>
        <p:spPr>
          <a:xfrm>
            <a:off x="611584" y="2938640"/>
            <a:ext cx="25507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>
                <a:solidFill>
                  <a:schemeClr val="bg1"/>
                </a:solidFill>
              </a:rPr>
              <a:t>Presented     4/25/2025</a:t>
            </a:r>
          </a:p>
        </p:txBody>
      </p:sp>
    </p:spTree>
    <p:extLst>
      <p:ext uri="{BB962C8B-B14F-4D97-AF65-F5344CB8AC3E}">
        <p14:creationId xmlns:p14="http://schemas.microsoft.com/office/powerpoint/2010/main" val="215723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658A00-7EDB-6845-BAEC-97E32C45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 Component - Electronics</a:t>
            </a:r>
          </a:p>
        </p:txBody>
      </p:sp>
      <p:pic>
        <p:nvPicPr>
          <p:cNvPr id="11" name="Content Placeholder 10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E1BD1485-2DA8-8BB6-CF39-1E382FC336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72597" y="1506850"/>
            <a:ext cx="2804538" cy="269983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ECE84C-9096-8964-115A-E0B5DB3C65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/>
              <a:t>ESP32 Microcontroller for its processing speed.</a:t>
            </a:r>
          </a:p>
          <a:p>
            <a:r>
              <a:rPr lang="en-US" sz="1800"/>
              <a:t>Sealed connectors and housing for automotive use</a:t>
            </a:r>
          </a:p>
          <a:p>
            <a:r>
              <a:rPr lang="en-US" sz="1800"/>
              <a:t>Ready to install on F16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5B1FA-884C-4B70-B555-0A24568E0DEC}"/>
              </a:ext>
            </a:extLst>
          </p:cNvPr>
          <p:cNvSpPr txBox="1"/>
          <p:nvPr/>
        </p:nvSpPr>
        <p:spPr>
          <a:xfrm>
            <a:off x="7806397" y="4296302"/>
            <a:ext cx="11326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ESP32 Microcontroller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61FC99-9673-5624-1F87-86E4809DF2EE}"/>
              </a:ext>
            </a:extLst>
          </p:cNvPr>
          <p:cNvSpPr txBox="1"/>
          <p:nvPr/>
        </p:nvSpPr>
        <p:spPr>
          <a:xfrm>
            <a:off x="4123540" y="3947776"/>
            <a:ext cx="1167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MD13S Motor Driver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68C9A4-3E83-3D13-8309-5ADE58B100CF}"/>
              </a:ext>
            </a:extLst>
          </p:cNvPr>
          <p:cNvSpPr txBox="1"/>
          <p:nvPr/>
        </p:nvSpPr>
        <p:spPr>
          <a:xfrm>
            <a:off x="7784511" y="1031607"/>
            <a:ext cx="1269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Potentiometer Terminal Block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C77EB-B09B-8267-F25A-80B51D6F308B}"/>
              </a:ext>
            </a:extLst>
          </p:cNvPr>
          <p:cNvSpPr txBox="1"/>
          <p:nvPr/>
        </p:nvSpPr>
        <p:spPr>
          <a:xfrm>
            <a:off x="8013618" y="4835483"/>
            <a:ext cx="113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Arial"/>
              </a:rPr>
              <a:t>Carter 9</a:t>
            </a:r>
            <a:endParaRPr lang="en-US" sz="140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CFD5BA2-9015-64D0-AB57-FE01AAD8865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291135" y="2893102"/>
            <a:ext cx="667455" cy="1285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8C64D0-03E9-6A30-2BE1-D3706A477FA3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075357" y="1262440"/>
            <a:ext cx="709154" cy="8886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22AE9A-7EFD-898D-F35B-6EE83DCAC716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7352675" y="3207895"/>
            <a:ext cx="453722" cy="12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8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9610F-F55E-8A66-65B0-64A856384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C66C5A-A868-DBDE-3213-F766D842C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 Components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135254-24A0-4E00-4452-2413D3E97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6736" y="1398840"/>
            <a:ext cx="4946936" cy="2849981"/>
          </a:xfrm>
        </p:spPr>
        <p:txBody>
          <a:bodyPr>
            <a:normAutofit/>
          </a:bodyPr>
          <a:lstStyle/>
          <a:p>
            <a:r>
              <a:rPr lang="en-US" sz="1800" dirty="0"/>
              <a:t>Front steering position sensor</a:t>
            </a:r>
          </a:p>
          <a:p>
            <a:pPr lvl="1"/>
            <a:r>
              <a:rPr lang="en-US" sz="1800" dirty="0"/>
              <a:t>Input to Control System</a:t>
            </a:r>
          </a:p>
          <a:p>
            <a:pPr lvl="1"/>
            <a:r>
              <a:rPr lang="en-US" sz="1800" dirty="0"/>
              <a:t>Mounts to existing F16 front steering rack input shaft</a:t>
            </a:r>
          </a:p>
          <a:p>
            <a:r>
              <a:rPr lang="en-US" sz="1800" dirty="0"/>
              <a:t>Determines desired rear steering position</a:t>
            </a:r>
          </a:p>
          <a:p>
            <a:pPr marL="0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pPr marL="914400" lvl="2" indent="0">
              <a:buNone/>
            </a:pPr>
            <a:endParaRPr lang="en-US" sz="1800" dirty="0"/>
          </a:p>
          <a:p>
            <a:pPr marL="914400" lvl="2" indent="0">
              <a:buNone/>
            </a:pPr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849B74-63DA-C25E-47F9-E3DD7C10AC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Desired Rear Steer Position</a:t>
            </a:r>
          </a:p>
        </p:txBody>
      </p:sp>
      <p:pic>
        <p:nvPicPr>
          <p:cNvPr id="25" name="Picture 24" descr="A red object with screws and bolts&#10;&#10;AI-generated content may be incorrect.">
            <a:extLst>
              <a:ext uri="{FF2B5EF4-FFF2-40B4-BE49-F238E27FC236}">
                <a16:creationId xmlns:a16="http://schemas.microsoft.com/office/drawing/2014/main" id="{D0B18A9D-7958-28DE-FB03-FD454B195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115" y="1567108"/>
            <a:ext cx="2788805" cy="24662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3C8B43-08DE-F4D7-6D36-A96CE6F83560}"/>
              </a:ext>
            </a:extLst>
          </p:cNvPr>
          <p:cNvSpPr txBox="1"/>
          <p:nvPr/>
        </p:nvSpPr>
        <p:spPr>
          <a:xfrm>
            <a:off x="7924056" y="4141961"/>
            <a:ext cx="1159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Steering shaft interface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8D0952-DA59-A6C6-1538-0683B4ED55DD}"/>
              </a:ext>
            </a:extLst>
          </p:cNvPr>
          <p:cNvCxnSpPr>
            <a:cxnSpLocks/>
          </p:cNvCxnSpPr>
          <p:nvPr/>
        </p:nvCxnSpPr>
        <p:spPr>
          <a:xfrm flipH="1" flipV="1">
            <a:off x="8260080" y="3352947"/>
            <a:ext cx="198557" cy="79796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E3BBE39-F81B-A9E3-1B63-8653D1CE9B65}"/>
              </a:ext>
            </a:extLst>
          </p:cNvPr>
          <p:cNvSpPr txBox="1"/>
          <p:nvPr/>
        </p:nvSpPr>
        <p:spPr>
          <a:xfrm>
            <a:off x="5669832" y="3787800"/>
            <a:ext cx="11299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Front potentiometer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06C12A-84F2-415A-2469-8B5D216C734A}"/>
              </a:ext>
            </a:extLst>
          </p:cNvPr>
          <p:cNvCxnSpPr>
            <a:cxnSpLocks/>
          </p:cNvCxnSpPr>
          <p:nvPr/>
        </p:nvCxnSpPr>
        <p:spPr>
          <a:xfrm flipV="1">
            <a:off x="5947284" y="3267975"/>
            <a:ext cx="0" cy="51982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AB7C16-A43C-EC94-9C61-08920743AD15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517655" y="1197393"/>
            <a:ext cx="205563" cy="8878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1573D77-8097-C1B9-0628-18C3324D2629}"/>
              </a:ext>
            </a:extLst>
          </p:cNvPr>
          <p:cNvSpPr txBox="1"/>
          <p:nvPr/>
        </p:nvSpPr>
        <p:spPr>
          <a:xfrm>
            <a:off x="8013618" y="4835483"/>
            <a:ext cx="113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Arial"/>
              </a:rPr>
              <a:t>Kallam 10</a:t>
            </a:r>
            <a:endParaRPr lang="en-US" sz="1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5E8F45-B927-F0B7-9091-44A681E6D7A1}"/>
              </a:ext>
            </a:extLst>
          </p:cNvPr>
          <p:cNvSpPr txBox="1"/>
          <p:nvPr/>
        </p:nvSpPr>
        <p:spPr>
          <a:xfrm>
            <a:off x="7723218" y="981949"/>
            <a:ext cx="14708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Clamshell-type rack interface</a:t>
            </a:r>
          </a:p>
        </p:txBody>
      </p:sp>
    </p:spTree>
    <p:extLst>
      <p:ext uri="{BB962C8B-B14F-4D97-AF65-F5344CB8AC3E}">
        <p14:creationId xmlns:p14="http://schemas.microsoft.com/office/powerpoint/2010/main" val="2308835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887D8-E2A4-1092-B0DE-C3638094F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2C61CD-C597-922C-E5C9-9D67802B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D37390-878A-F1D7-0959-7DA8AD9811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Actual Rear Steer Position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ECA24C-F072-C17F-6C10-849C052C9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712" y="1257722"/>
            <a:ext cx="3929179" cy="3098800"/>
          </a:xfrm>
        </p:spPr>
        <p:txBody>
          <a:bodyPr>
            <a:normAutofit/>
          </a:bodyPr>
          <a:lstStyle/>
          <a:p>
            <a:r>
              <a:rPr lang="en-US" sz="1800"/>
              <a:t>Actual rear steering position determined using second potentiometer</a:t>
            </a:r>
          </a:p>
          <a:p>
            <a:pPr marL="457200" lvl="1" indent="0">
              <a:buNone/>
            </a:pPr>
            <a:endParaRPr lang="en-US" sz="1800"/>
          </a:p>
          <a:p>
            <a:endParaRPr lang="en-US" sz="1800"/>
          </a:p>
        </p:txBody>
      </p:sp>
      <p:pic>
        <p:nvPicPr>
          <p:cNvPr id="8" name="Content Placeholder 12" descr="A metal rod with wires attached to it&#10;&#10;AI-generated content may be incorrect.">
            <a:extLst>
              <a:ext uri="{FF2B5EF4-FFF2-40B4-BE49-F238E27FC236}">
                <a16:creationId xmlns:a16="http://schemas.microsoft.com/office/drawing/2014/main" id="{306BCEF0-FB2B-8878-DDFC-3ADD7A0984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38" t="16072" r="24664" b="18499"/>
          <a:stretch/>
        </p:blipFill>
        <p:spPr>
          <a:xfrm rot="5400000">
            <a:off x="4571603" y="1435505"/>
            <a:ext cx="3520616" cy="3160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C7A152-1018-AB34-E9DE-312C8A3B82C4}"/>
              </a:ext>
            </a:extLst>
          </p:cNvPr>
          <p:cNvSpPr txBox="1"/>
          <p:nvPr/>
        </p:nvSpPr>
        <p:spPr>
          <a:xfrm>
            <a:off x="2965295" y="3674434"/>
            <a:ext cx="1608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Rear Potentiometer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D61F2C-C774-39E4-831A-0A1A45C6F5AB}"/>
              </a:ext>
            </a:extLst>
          </p:cNvPr>
          <p:cNvCxnSpPr>
            <a:cxnSpLocks/>
          </p:cNvCxnSpPr>
          <p:nvPr/>
        </p:nvCxnSpPr>
        <p:spPr>
          <a:xfrm flipV="1">
            <a:off x="3879693" y="2555233"/>
            <a:ext cx="1508868" cy="11816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B09489-1FA2-D05F-E274-DF01E1CC122D}"/>
              </a:ext>
            </a:extLst>
          </p:cNvPr>
          <p:cNvSpPr txBox="1"/>
          <p:nvPr/>
        </p:nvSpPr>
        <p:spPr>
          <a:xfrm>
            <a:off x="2189688" y="2511747"/>
            <a:ext cx="194965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/>
              <a:t>Rear Steering Rack</a:t>
            </a:r>
            <a:endParaRPr lang="en-US" sz="1600">
              <a:cs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E6FA14-5767-9ECC-1214-0E6647017CB3}"/>
              </a:ext>
            </a:extLst>
          </p:cNvPr>
          <p:cNvCxnSpPr>
            <a:cxnSpLocks/>
          </p:cNvCxnSpPr>
          <p:nvPr/>
        </p:nvCxnSpPr>
        <p:spPr>
          <a:xfrm flipV="1">
            <a:off x="4394043" y="3313253"/>
            <a:ext cx="2745139" cy="6355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1F864A-036C-3236-72FB-0D9583ED35DD}"/>
              </a:ext>
            </a:extLst>
          </p:cNvPr>
          <p:cNvSpPr txBox="1"/>
          <p:nvPr/>
        </p:nvSpPr>
        <p:spPr>
          <a:xfrm>
            <a:off x="8013618" y="4835483"/>
            <a:ext cx="113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Arial"/>
              </a:rPr>
              <a:t>Kallam 11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76825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932E9-B428-BB31-22FA-F31566C4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Testbed Demonstration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0F339-7F38-9AC0-6BBD-A535F4F3973F}"/>
              </a:ext>
            </a:extLst>
          </p:cNvPr>
          <p:cNvSpPr txBox="1"/>
          <p:nvPr/>
        </p:nvSpPr>
        <p:spPr>
          <a:xfrm>
            <a:off x="8013618" y="4835483"/>
            <a:ext cx="113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Arial"/>
              </a:rPr>
              <a:t>Kallam 12</a:t>
            </a:r>
            <a:endParaRPr 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B35EF-FE63-C3A4-2E14-635B4D7A377D}"/>
              </a:ext>
            </a:extLst>
          </p:cNvPr>
          <p:cNvSpPr txBox="1"/>
          <p:nvPr/>
        </p:nvSpPr>
        <p:spPr>
          <a:xfrm>
            <a:off x="2552700" y="850900"/>
            <a:ext cx="4188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0" name="IMG_6057">
            <a:hlinkClick r:id="" action="ppaction://media"/>
            <a:extLst>
              <a:ext uri="{FF2B5EF4-FFF2-40B4-BE49-F238E27FC236}">
                <a16:creationId xmlns:a16="http://schemas.microsoft.com/office/drawing/2014/main" id="{099DDDAB-E0FE-130B-E514-63E4454EC4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23964" y="1035566"/>
            <a:ext cx="3845968" cy="3952232"/>
          </a:xfrm>
          <a:prstGeom prst="rect">
            <a:avLst/>
          </a:prstGeom>
        </p:spPr>
      </p:pic>
      <p:pic>
        <p:nvPicPr>
          <p:cNvPr id="3" name="Test Bed CAD Animation Assembly">
            <a:hlinkClick r:id="" action="ppaction://media"/>
            <a:extLst>
              <a:ext uri="{FF2B5EF4-FFF2-40B4-BE49-F238E27FC236}">
                <a16:creationId xmlns:a16="http://schemas.microsoft.com/office/drawing/2014/main" id="{FD962573-E4A5-DDC8-61AF-8288E7D0FB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02804" y="1096249"/>
            <a:ext cx="4338392" cy="335314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32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231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731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231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7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A3B3-50BA-2B30-74CB-49B6C953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Questions?</a:t>
            </a:r>
            <a:endParaRPr lang="en-US"/>
          </a:p>
        </p:txBody>
      </p:sp>
      <p:pic>
        <p:nvPicPr>
          <p:cNvPr id="3" name="Picture 2" descr="Blue and black race car&#10;&#10;AI-generated content may be incorrect.">
            <a:extLst>
              <a:ext uri="{FF2B5EF4-FFF2-40B4-BE49-F238E27FC236}">
                <a16:creationId xmlns:a16="http://schemas.microsoft.com/office/drawing/2014/main" id="{FDA3F111-2ACA-644A-0BAC-AD86CEB56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63" y="780371"/>
            <a:ext cx="4679497" cy="3223532"/>
          </a:xfrm>
          <a:prstGeom prst="rect">
            <a:avLst/>
          </a:prstGeom>
        </p:spPr>
      </p:pic>
      <p:pic>
        <p:nvPicPr>
          <p:cNvPr id="4" name="Picture 3" descr="Blue and black race car&#10;&#10;AI-generated content may be incorrect.">
            <a:extLst>
              <a:ext uri="{FF2B5EF4-FFF2-40B4-BE49-F238E27FC236}">
                <a16:creationId xmlns:a16="http://schemas.microsoft.com/office/drawing/2014/main" id="{FE321D08-FA9A-E751-D03C-48EF8232A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005" y="1601561"/>
            <a:ext cx="5117647" cy="336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03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033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DA026-E7F6-AE16-26A3-FB5E3DBC0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Supplemental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552022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AE89-0F2B-97FD-A57D-DC32B109E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Supplemental Information – Turn Radius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D80D23-A0A5-AB2C-4800-DCA34B484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277" y="979595"/>
            <a:ext cx="5548080" cy="33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46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6AA7F-741F-D127-07BE-9EC75E4FF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CA5220-FE07-3BAC-BED8-72CDB4C7E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Supplemental Information – PD Strategy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AFF95-762E-27C3-849F-AB8D0DE7CD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Control Component – Closed Loop Feedback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4E20CE-E11E-B1AB-E42A-6E2E99157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991" y="1551636"/>
            <a:ext cx="3929179" cy="3098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PD type feedback loop used to align desired rear steering position and actual rear steering position</a:t>
            </a:r>
          </a:p>
          <a:p>
            <a:r>
              <a:rPr lang="en-US">
                <a:latin typeface="Arial"/>
                <a:cs typeface="Arial"/>
              </a:rPr>
              <a:t>Desirable characteristics:</a:t>
            </a:r>
          </a:p>
          <a:p>
            <a:pPr lvl="1"/>
            <a:r>
              <a:rPr lang="en-US">
                <a:latin typeface="Arial"/>
                <a:cs typeface="Arial"/>
              </a:rPr>
              <a:t>Minimize overshoot of desired position</a:t>
            </a:r>
          </a:p>
          <a:p>
            <a:pPr lvl="1"/>
            <a:r>
              <a:rPr lang="en-US">
                <a:latin typeface="Arial"/>
                <a:cs typeface="Arial"/>
              </a:rPr>
              <a:t>Minimize oscillation</a:t>
            </a:r>
          </a:p>
          <a:p>
            <a:pPr lvl="1"/>
            <a:r>
              <a:rPr lang="en-US">
                <a:latin typeface="Arial"/>
                <a:cs typeface="Arial"/>
              </a:rPr>
              <a:t>Maximize response to change in desired position</a:t>
            </a:r>
          </a:p>
          <a:p>
            <a:pPr lvl="1"/>
            <a:r>
              <a:rPr lang="en-US">
                <a:latin typeface="Arial"/>
                <a:cs typeface="Arial"/>
              </a:rPr>
              <a:t>Maintain steering angle with varying wheel load</a:t>
            </a:r>
          </a:p>
          <a:p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7223E58-9C1A-1F67-1E6A-26E97D9AA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0488301"/>
              </p:ext>
            </p:extLst>
          </p:nvPr>
        </p:nvGraphicFramePr>
        <p:xfrm>
          <a:off x="166116" y="1395664"/>
          <a:ext cx="4589172" cy="2736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6044907-33D1-15CF-13EF-467DE5DE0135}"/>
              </a:ext>
            </a:extLst>
          </p:cNvPr>
          <p:cNvSpPr txBox="1"/>
          <p:nvPr/>
        </p:nvSpPr>
        <p:spPr>
          <a:xfrm>
            <a:off x="8013618" y="4835483"/>
            <a:ext cx="113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Arial"/>
              </a:rPr>
              <a:t>Kallam 14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32594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66166-32BC-0252-0A2D-8D387E13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Supplemental Information -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D54A3-C103-E6C0-98DE-2C6AAB0E5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8229600" cy="3098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The code was designed to be easily adjusted and adaptable for future implementation.</a:t>
            </a:r>
          </a:p>
          <a:p>
            <a:pPr>
              <a:lnSpc>
                <a:spcPct val="150000"/>
              </a:lnSpc>
            </a:pPr>
            <a:r>
              <a:rPr lang="en-US"/>
              <a:t>Wrote in C as it is a pre-compiled language meaning faster computing speed and more control over the memory and hardware</a:t>
            </a:r>
          </a:p>
          <a:p>
            <a:pPr>
              <a:lnSpc>
                <a:spcPct val="150000"/>
              </a:lnSpc>
            </a:pPr>
            <a:r>
              <a:rPr lang="en-US"/>
              <a:t>The measured values for the car are stored as variables therefore when changes are made the code is quick to adjust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1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F540-AE17-6ACA-82A0-9DDCB59FD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Introduction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742626-8BC3-1E0B-BB21-27F97E6AB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20832"/>
            <a:ext cx="4228968" cy="37182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Objective</a:t>
            </a:r>
          </a:p>
          <a:p>
            <a:pPr lvl="1">
              <a:buFont typeface="Courier New,monospace" pitchFamily="2" charset="2"/>
              <a:buChar char="o"/>
            </a:pPr>
            <a:r>
              <a:rPr lang="en-US">
                <a:latin typeface="Arial"/>
                <a:cs typeface="Arial"/>
              </a:rPr>
              <a:t>Implement the four-wheel steering system on FSAE race car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Continuation of previous project group, Quad Steering Solutions </a:t>
            </a:r>
            <a:endParaRPr lang="en-US"/>
          </a:p>
          <a:p>
            <a:pPr lvl="1">
              <a:buFont typeface="Courier New" pitchFamily="2" charset="2"/>
              <a:buChar char="o"/>
            </a:pPr>
            <a:r>
              <a:rPr lang="en-US">
                <a:latin typeface="Arial"/>
                <a:cs typeface="Arial"/>
              </a:rPr>
              <a:t>Electrically driven servo system for rear steer</a:t>
            </a:r>
          </a:p>
          <a:p>
            <a:r>
              <a:rPr lang="en-US">
                <a:latin typeface="Arial"/>
                <a:cs typeface="Arial"/>
              </a:rPr>
              <a:t>Constraints/rules</a:t>
            </a:r>
            <a:endParaRPr lang="en-US"/>
          </a:p>
          <a:p>
            <a:pPr lvl="1">
              <a:buFont typeface="Courier New" pitchFamily="2" charset="2"/>
              <a:buChar char="o"/>
            </a:pPr>
            <a:r>
              <a:rPr lang="en-US">
                <a:latin typeface="Arial"/>
                <a:cs typeface="Arial"/>
              </a:rPr>
              <a:t>6 degrees of turning </a:t>
            </a:r>
          </a:p>
          <a:p>
            <a:pPr lvl="1">
              <a:buFont typeface="Courier New" pitchFamily="2" charset="2"/>
              <a:buChar char="o"/>
            </a:pPr>
            <a:r>
              <a:rPr lang="en-US">
                <a:latin typeface="Arial"/>
                <a:cs typeface="Arial"/>
              </a:rPr>
              <a:t>Integration with existing car, F16</a:t>
            </a:r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71680-177B-461D-D0AC-0D9E3847427F}"/>
              </a:ext>
            </a:extLst>
          </p:cNvPr>
          <p:cNvSpPr txBox="1"/>
          <p:nvPr/>
        </p:nvSpPr>
        <p:spPr>
          <a:xfrm>
            <a:off x="8013618" y="4835483"/>
            <a:ext cx="113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Arial"/>
              </a:rPr>
              <a:t>Samatar 1</a:t>
            </a:r>
            <a:endParaRPr lang="en-US" sz="1400"/>
          </a:p>
        </p:txBody>
      </p:sp>
      <p:pic>
        <p:nvPicPr>
          <p:cNvPr id="6" name="Picture 5" descr="A close-up of a steering wheel&#10;&#10;AI-generated content may be incorrect.">
            <a:extLst>
              <a:ext uri="{FF2B5EF4-FFF2-40B4-BE49-F238E27FC236}">
                <a16:creationId xmlns:a16="http://schemas.microsoft.com/office/drawing/2014/main" id="{3C138774-1E5A-12CB-CA59-D38BC8BD93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34" t="20764" r="8556" b="20525"/>
          <a:stretch/>
        </p:blipFill>
        <p:spPr>
          <a:xfrm>
            <a:off x="4568352" y="1645203"/>
            <a:ext cx="4504501" cy="227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796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aster Angle">
            <a:extLst>
              <a:ext uri="{FF2B5EF4-FFF2-40B4-BE49-F238E27FC236}">
                <a16:creationId xmlns:a16="http://schemas.microsoft.com/office/drawing/2014/main" id="{4761AB9C-368C-4578-C69C-4B7157288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5" y="388340"/>
            <a:ext cx="3949166" cy="205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mber Angle">
            <a:extLst>
              <a:ext uri="{FF2B5EF4-FFF2-40B4-BE49-F238E27FC236}">
                <a16:creationId xmlns:a16="http://schemas.microsoft.com/office/drawing/2014/main" id="{4FEE6F6D-42FE-737D-6863-60CA49BFC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9" y="388340"/>
            <a:ext cx="3507076" cy="204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oe Angle">
            <a:extLst>
              <a:ext uri="{FF2B5EF4-FFF2-40B4-BE49-F238E27FC236}">
                <a16:creationId xmlns:a16="http://schemas.microsoft.com/office/drawing/2014/main" id="{505E7E87-EF8D-1CDF-5AF1-558F5C22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59" y="2809522"/>
            <a:ext cx="4333881" cy="178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74C29F-E6A2-D583-5FC7-F95C714738CB}"/>
              </a:ext>
            </a:extLst>
          </p:cNvPr>
          <p:cNvSpPr txBox="1"/>
          <p:nvPr/>
        </p:nvSpPr>
        <p:spPr>
          <a:xfrm>
            <a:off x="5300323" y="4853098"/>
            <a:ext cx="2539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/>
              <a:t>Source:TireRack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80DE6-C332-7327-7F3F-0A643437F35C}"/>
              </a:ext>
            </a:extLst>
          </p:cNvPr>
          <p:cNvSpPr txBox="1"/>
          <p:nvPr/>
        </p:nvSpPr>
        <p:spPr>
          <a:xfrm>
            <a:off x="1381512" y="2402473"/>
            <a:ext cx="1753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Camber Angle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FEAA74-B154-4A8E-7E03-880FFB000264}"/>
              </a:ext>
            </a:extLst>
          </p:cNvPr>
          <p:cNvSpPr txBox="1"/>
          <p:nvPr/>
        </p:nvSpPr>
        <p:spPr>
          <a:xfrm>
            <a:off x="5838890" y="2427513"/>
            <a:ext cx="1461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Caster Angle</a:t>
            </a:r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98B72-2EFD-7BB7-A054-74836079AAC5}"/>
              </a:ext>
            </a:extLst>
          </p:cNvPr>
          <p:cNvSpPr txBox="1"/>
          <p:nvPr/>
        </p:nvSpPr>
        <p:spPr>
          <a:xfrm>
            <a:off x="4024100" y="4464902"/>
            <a:ext cx="1095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Toe Angle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4348530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841F2-73B6-9DAF-3803-FA4100BAA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90554"/>
            <a:ext cx="4038600" cy="3098800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2A1A77F-DD74-EF8A-A18F-A4C460B95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1" y="754146"/>
            <a:ext cx="412432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DCD08B7-C171-3399-4F46-7ACA5BD6A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754083"/>
            <a:ext cx="4509644" cy="296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3989D1-9EBC-1812-8B04-A751A96265BD}"/>
              </a:ext>
            </a:extLst>
          </p:cNvPr>
          <p:cNvSpPr txBox="1"/>
          <p:nvPr/>
        </p:nvSpPr>
        <p:spPr>
          <a:xfrm>
            <a:off x="1448358" y="3723490"/>
            <a:ext cx="2080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King Pin Inclination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DDC532-F505-07C3-75AD-AEE7C650545E}"/>
              </a:ext>
            </a:extLst>
          </p:cNvPr>
          <p:cNvSpPr txBox="1"/>
          <p:nvPr/>
        </p:nvSpPr>
        <p:spPr>
          <a:xfrm>
            <a:off x="5973720" y="3716068"/>
            <a:ext cx="1551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Bump Steer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84F0B-069E-74D7-61D2-DADB90772BE2}"/>
              </a:ext>
            </a:extLst>
          </p:cNvPr>
          <p:cNvSpPr txBox="1"/>
          <p:nvPr/>
        </p:nvSpPr>
        <p:spPr>
          <a:xfrm>
            <a:off x="6115050" y="4515143"/>
            <a:ext cx="2277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/>
              <a:t>Source: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5982939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3CF9-6624-EF19-9A5F-85709EB7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Reference 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66E36-9A3C-A429-DBA6-0E2DFCBF6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02970"/>
            <a:ext cx="7264314" cy="31064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>
              <a:latin typeface="Times New Roman"/>
            </a:endParaRPr>
          </a:p>
          <a:p>
            <a:r>
              <a:rPr lang="en-US" sz="1100">
                <a:latin typeface="Times New Roman"/>
                <a:cs typeface="Times New Roman"/>
              </a:rPr>
              <a:t>[1]. Woods, Bob, “</a:t>
            </a:r>
            <a:r>
              <a:rPr lang="en-US" sz="1100">
                <a:latin typeface="Times New Roman"/>
                <a:cs typeface="Arial"/>
              </a:rPr>
              <a:t>Four-Wheel Variable Counter Steering</a:t>
            </a:r>
            <a:r>
              <a:rPr lang="en-US" sz="1100">
                <a:latin typeface="Times New Roman"/>
                <a:cs typeface="Times New Roman"/>
              </a:rPr>
              <a:t>,” February 20, 2022, UTA Internal Documentation, file: “</a:t>
            </a:r>
            <a:r>
              <a:rPr lang="en-US" sz="1100">
                <a:latin typeface="Times New Roman"/>
                <a:cs typeface="Arial"/>
              </a:rPr>
              <a:t>Four-Wheel Variable Counter Steering</a:t>
            </a:r>
            <a:r>
              <a:rPr lang="en-US" sz="1100">
                <a:latin typeface="Times New Roman"/>
                <a:cs typeface="Times New Roman"/>
              </a:rPr>
              <a:t>.docx”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48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BA51C-415D-C3EE-CA17-F53017431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triangle shaped object&#10;&#10;AI-generated content may be incorrect.">
            <a:extLst>
              <a:ext uri="{FF2B5EF4-FFF2-40B4-BE49-F238E27FC236}">
                <a16:creationId xmlns:a16="http://schemas.microsoft.com/office/drawing/2014/main" id="{E8607242-B6D8-D09E-3CFD-C2BC77F06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66" y="983427"/>
            <a:ext cx="4647333" cy="3171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FA375B-F1FB-1BBF-CBB7-296FACFAA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Theory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F912A-89C5-0171-355B-3CDF31CECA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09361"/>
            <a:ext cx="4115545" cy="312477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Arial"/>
                <a:cs typeface="Arial"/>
              </a:rPr>
              <a:t>Parallel-steering </a:t>
            </a:r>
            <a:endParaRPr lang="en-US"/>
          </a:p>
          <a:p>
            <a:pPr lvl="1">
              <a:buFont typeface="Courier New" pitchFamily="2" charset="2"/>
              <a:buChar char="o"/>
            </a:pPr>
            <a:r>
              <a:rPr lang="en-US">
                <a:latin typeface="Arial"/>
                <a:cs typeface="Arial"/>
              </a:rPr>
              <a:t>All four wheels turn in the same direction </a:t>
            </a:r>
            <a:endParaRPr lang="en-US"/>
          </a:p>
          <a:p>
            <a:pPr lvl="1">
              <a:buFont typeface="Courier New" pitchFamily="2" charset="2"/>
              <a:buChar char="o"/>
            </a:pPr>
            <a:r>
              <a:rPr lang="en-US">
                <a:latin typeface="Arial"/>
                <a:cs typeface="Arial"/>
              </a:rPr>
              <a:t>High speeds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Counter-steering</a:t>
            </a:r>
          </a:p>
          <a:p>
            <a:pPr lvl="1">
              <a:buFont typeface="Courier New" pitchFamily="2" charset="2"/>
              <a:buChar char="o"/>
            </a:pPr>
            <a:r>
              <a:rPr lang="en-US">
                <a:latin typeface="Arial"/>
                <a:cs typeface="Arial"/>
              </a:rPr>
              <a:t>Turn the rear wheels opposite of the front wheels</a:t>
            </a:r>
          </a:p>
          <a:p>
            <a:pPr lvl="1">
              <a:buFont typeface="Courier New" pitchFamily="2" charset="2"/>
              <a:buChar char="o"/>
            </a:pPr>
            <a:r>
              <a:rPr lang="en-US">
                <a:latin typeface="Arial"/>
                <a:cs typeface="Arial"/>
              </a:rPr>
              <a:t>Low speed</a:t>
            </a:r>
          </a:p>
          <a:p>
            <a:r>
              <a:rPr lang="en-US">
                <a:latin typeface="Arial"/>
                <a:cs typeface="Arial"/>
              </a:rPr>
              <a:t>This project will only focus on counter-steering</a:t>
            </a:r>
          </a:p>
          <a:p>
            <a:pPr lvl="1">
              <a:buFont typeface="Courier New" pitchFamily="2" charset="2"/>
              <a:buChar char="o"/>
            </a:pPr>
            <a:r>
              <a:rPr lang="en-US">
                <a:latin typeface="Arial"/>
                <a:cs typeface="Arial"/>
              </a:rPr>
              <a:t>Small vs large steering inputs</a:t>
            </a:r>
            <a:endParaRPr lang="en-US"/>
          </a:p>
          <a:p>
            <a:pPr lvl="1">
              <a:buFont typeface="Courier New" pitchFamily="2" charset="2"/>
              <a:buChar char="o"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01C47-4247-8EE5-58CD-2E97642DF166}"/>
              </a:ext>
            </a:extLst>
          </p:cNvPr>
          <p:cNvSpPr txBox="1"/>
          <p:nvPr/>
        </p:nvSpPr>
        <p:spPr>
          <a:xfrm>
            <a:off x="8013618" y="4835483"/>
            <a:ext cx="113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Arial"/>
              </a:rPr>
              <a:t>Samatar 2</a:t>
            </a:r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DD488-66F5-84F8-FB47-DB7039EDDB02}"/>
              </a:ext>
            </a:extLst>
          </p:cNvPr>
          <p:cNvSpPr txBox="1"/>
          <p:nvPr/>
        </p:nvSpPr>
        <p:spPr>
          <a:xfrm>
            <a:off x="5023270" y="4162867"/>
            <a:ext cx="359850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latin typeface="Times New Roman"/>
                <a:cs typeface="Times New Roman"/>
              </a:rPr>
              <a:t>Woods, Bob, “Four-Wheel Variable Counter Steering,” </a:t>
            </a:r>
            <a:endParaRPr lang="en-US" sz="105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13800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E39DC-A39B-95F4-75CB-FB8AF886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ED9C208-82F2-490B-F411-AF78188888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39043" y="1291423"/>
            <a:ext cx="6007869" cy="26770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22C9B9-4CD2-D3AA-6976-8F5506E4EC0C}"/>
              </a:ext>
            </a:extLst>
          </p:cNvPr>
          <p:cNvSpPr txBox="1"/>
          <p:nvPr/>
        </p:nvSpPr>
        <p:spPr>
          <a:xfrm>
            <a:off x="2486615" y="3875643"/>
            <a:ext cx="4683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Turning Radius vs Percentage Rear Steer Equation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50366-6900-DEDA-6148-5A506AE8420B}"/>
              </a:ext>
            </a:extLst>
          </p:cNvPr>
          <p:cNvSpPr/>
          <p:nvPr/>
        </p:nvSpPr>
        <p:spPr>
          <a:xfrm>
            <a:off x="7067693" y="2241311"/>
            <a:ext cx="1175657" cy="79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9E883A-9A6C-7683-3765-3EE85F6511A7}"/>
              </a:ext>
            </a:extLst>
          </p:cNvPr>
          <p:cNvSpPr txBox="1">
            <a:spLocks/>
          </p:cNvSpPr>
          <p:nvPr/>
        </p:nvSpPr>
        <p:spPr>
          <a:xfrm>
            <a:off x="2486615" y="3940042"/>
            <a:ext cx="461930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Steering Wheel Angle vs Turn Radius Measured from F16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E6BB99-DAA7-DBEC-5AAD-BEC1846B2557}"/>
              </a:ext>
            </a:extLst>
          </p:cNvPr>
          <p:cNvSpPr txBox="1"/>
          <p:nvPr/>
        </p:nvSpPr>
        <p:spPr>
          <a:xfrm>
            <a:off x="2544804" y="3899592"/>
            <a:ext cx="450292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Steering Wheel Angle vs Front Wheel Angle on Car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E1D277-6A5F-9F73-B94F-06E2DF03C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49" y="1200616"/>
            <a:ext cx="4840644" cy="27678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AEB047-5006-3A49-86AE-C51C54918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078" y="1033693"/>
            <a:ext cx="4602879" cy="2828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BE266D-803C-6BF9-771A-74646CCE1349}"/>
              </a:ext>
            </a:extLst>
          </p:cNvPr>
          <p:cNvSpPr txBox="1"/>
          <p:nvPr/>
        </p:nvSpPr>
        <p:spPr>
          <a:xfrm>
            <a:off x="7750524" y="4711024"/>
            <a:ext cx="12873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Arial"/>
              </a:rPr>
              <a:t>Bhattarai 3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2343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8131E-2EC7-9515-23BF-14FDDA97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B55E3C4-E98E-3D9A-0FF2-F3FCE4D1CC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92805" y="919219"/>
                <a:ext cx="4102994" cy="376707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/>
                  <a:t>	Control System Equations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457200" lvl="1" indent="0">
                  <a:buNone/>
                </a:pPr>
                <a:r>
                  <a:rPr lang="en-US" sz="1200"/>
                  <a:t>Theoretical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𝑇𝑢𝑟𝑛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𝑅𝑎𝑑𝑖𝑢𝑠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𝑊𝐵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𝑇𝐹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/>
              </a:p>
              <a:p>
                <a:pPr marL="0" indent="0">
                  <a:buNone/>
                </a:pPr>
                <a:r>
                  <a:rPr lang="en-US" sz="1200"/>
                  <a:t>	</a:t>
                </a:r>
              </a:p>
              <a:p>
                <a:pPr marL="0" indent="0">
                  <a:buNone/>
                </a:pPr>
                <a:r>
                  <a:rPr lang="en-US" sz="1200"/>
                  <a:t>	Measured</a:t>
                </a:r>
              </a:p>
              <a:p>
                <a:pPr marL="0" indent="0">
                  <a:buNone/>
                </a:pPr>
                <a:r>
                  <a:rPr lang="en-US" sz="1200"/>
                  <a:t>		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𝑇𝑢𝑟𝑛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𝑅𝑎𝑑𝑖𝑢𝑠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=2231.6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𝑆𝑊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200" dirty="0"/>
                          <m:t> 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−1.155</m:t>
                        </m:r>
                      </m:sup>
                    </m:sSup>
                  </m:oMath>
                </a14:m>
                <a:endParaRPr lang="en-US" sz="1200" b="0"/>
              </a:p>
              <a:p>
                <a:pPr marL="0" indent="0">
                  <a:buNone/>
                </a:pPr>
                <a:endParaRPr lang="en-US" sz="1200"/>
              </a:p>
              <a:p>
                <a:pPr marL="0" indent="0">
                  <a:buNone/>
                </a:pPr>
                <a:r>
                  <a:rPr lang="en-US"/>
                  <a:t>	Percentage Rear Steer</a:t>
                </a:r>
              </a:p>
              <a:p>
                <a:pPr marL="0" indent="0">
                  <a:buNone/>
                </a:pPr>
                <a:r>
                  <a:rPr lang="en-US" sz="1200" b="0"/>
                  <a:t>	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𝑃𝑅𝑆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=−50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𝑇𝑢𝑟𝑛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𝑅𝑎𝑑𝑖𝑢𝑠</m:t>
                                </m:r>
                              </m:e>
                            </m:d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−4.5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+50</m:t>
                    </m:r>
                  </m:oMath>
                </a14:m>
                <a:r>
                  <a:rPr lang="en-US" sz="1400"/>
                  <a:t> </a:t>
                </a:r>
              </a:p>
              <a:p>
                <a:pPr marL="457200" lvl="1" indent="0">
                  <a:buNone/>
                </a:pPr>
                <a:r>
                  <a:rPr lang="en-US" sz="1400"/>
                  <a:t>						</a:t>
                </a:r>
              </a:p>
              <a:p>
                <a:pPr marL="457200" lvl="1" indent="0">
                  <a:buNone/>
                </a:pPr>
                <a:r>
                  <a:rPr lang="en-US" sz="1400"/>
                  <a:t>	</a:t>
                </a:r>
              </a:p>
              <a:p>
                <a:pPr marL="457200" lvl="1" indent="0">
                  <a:buNone/>
                </a:pPr>
                <a:r>
                  <a:rPr lang="en-US"/>
                  <a:t>Desired Rear Angle Degrees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𝐷𝑒𝑠𝑖𝑟𝑒𝑑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𝑃𝑅𝑆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×6.0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B55E3C4-E98E-3D9A-0FF2-F3FCE4D1C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92805" y="919219"/>
                <a:ext cx="4102994" cy="3767070"/>
              </a:xfrm>
              <a:blipFill>
                <a:blip r:embed="rId2"/>
                <a:stretch>
                  <a:fillRect t="-1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2BDC252-86C7-1E18-0314-D82502CA3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30" y="1307206"/>
            <a:ext cx="4785139" cy="28072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66F24A-9FB1-8FB4-84A7-D24B2F74484A}"/>
              </a:ext>
            </a:extLst>
          </p:cNvPr>
          <p:cNvSpPr txBox="1"/>
          <p:nvPr/>
        </p:nvSpPr>
        <p:spPr>
          <a:xfrm>
            <a:off x="7903028" y="4711024"/>
            <a:ext cx="13419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Arial"/>
              </a:rPr>
              <a:t>Bhattarai 4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6915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096C260-7E9A-99A8-865D-35263B4319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39" t="41041" r="557" b="19364"/>
          <a:stretch/>
        </p:blipFill>
        <p:spPr>
          <a:xfrm>
            <a:off x="1126671" y="1085873"/>
            <a:ext cx="7110054" cy="284520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E0F55A-F473-2B9F-6941-88F85CF2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Suspension Modifications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402B9-A679-F716-B025-700F80C2DBAE}"/>
              </a:ext>
            </a:extLst>
          </p:cNvPr>
          <p:cNvSpPr txBox="1"/>
          <p:nvPr/>
        </p:nvSpPr>
        <p:spPr>
          <a:xfrm>
            <a:off x="8043307" y="4835483"/>
            <a:ext cx="11029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Arial"/>
              </a:rPr>
              <a:t>Almasri 5</a:t>
            </a:r>
            <a:endParaRPr 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8270B8-CE4D-D08D-6D7C-7876B2C6E767}"/>
              </a:ext>
            </a:extLst>
          </p:cNvPr>
          <p:cNvSpPr txBox="1"/>
          <p:nvPr/>
        </p:nvSpPr>
        <p:spPr>
          <a:xfrm>
            <a:off x="2176351" y="824262"/>
            <a:ext cx="938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Steering Rack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CD3B0-80AF-C38F-2A44-FA00087B18C2}"/>
              </a:ext>
            </a:extLst>
          </p:cNvPr>
          <p:cNvSpPr txBox="1"/>
          <p:nvPr/>
        </p:nvSpPr>
        <p:spPr>
          <a:xfrm>
            <a:off x="3022302" y="4147210"/>
            <a:ext cx="1601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Steering Rack Chassis Mounts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73440-72CC-E47E-834C-E43344D3A8B8}"/>
              </a:ext>
            </a:extLst>
          </p:cNvPr>
          <p:cNvSpPr txBox="1"/>
          <p:nvPr/>
        </p:nvSpPr>
        <p:spPr>
          <a:xfrm>
            <a:off x="5235242" y="4072870"/>
            <a:ext cx="104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Bell Crank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92DF2D-DF83-D235-D27C-05C2B3CFFEBB}"/>
              </a:ext>
            </a:extLst>
          </p:cNvPr>
          <p:cNvSpPr txBox="1"/>
          <p:nvPr/>
        </p:nvSpPr>
        <p:spPr>
          <a:xfrm>
            <a:off x="7132327" y="3904372"/>
            <a:ext cx="1102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Upright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A6ED0D-AC9A-0C54-A85D-830199ABABF3}"/>
              </a:ext>
            </a:extLst>
          </p:cNvPr>
          <p:cNvCxnSpPr>
            <a:stCxn id="4" idx="3"/>
          </p:cNvCxnSpPr>
          <p:nvPr/>
        </p:nvCxnSpPr>
        <p:spPr>
          <a:xfrm>
            <a:off x="3115078" y="1085872"/>
            <a:ext cx="875137" cy="685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CD435F-1586-776B-704A-6C64D0E135CB}"/>
              </a:ext>
            </a:extLst>
          </p:cNvPr>
          <p:cNvCxnSpPr>
            <a:cxnSpLocks/>
          </p:cNvCxnSpPr>
          <p:nvPr/>
        </p:nvCxnSpPr>
        <p:spPr>
          <a:xfrm flipV="1">
            <a:off x="3225800" y="2318197"/>
            <a:ext cx="0" cy="1829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0DE862-4CB6-042E-B3A4-C407EE40E59D}"/>
              </a:ext>
            </a:extLst>
          </p:cNvPr>
          <p:cNvCxnSpPr>
            <a:cxnSpLocks/>
          </p:cNvCxnSpPr>
          <p:nvPr/>
        </p:nvCxnSpPr>
        <p:spPr>
          <a:xfrm flipV="1">
            <a:off x="4171284" y="2421228"/>
            <a:ext cx="785631" cy="1725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7D2E82-AA31-D21F-DA19-7C92535F1E73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5513926" y="2524259"/>
            <a:ext cx="242016" cy="15486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3CAB-6BA9-DB2D-9BCE-D4E1106AF386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044744" y="3281038"/>
            <a:ext cx="87583" cy="777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48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C253D-52DC-2A8D-393F-B6F371333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A0D2-7368-61DB-4DA2-576D454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Suspension Modifications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EE14C-60C6-8A22-ECDD-A8F047D58D72}"/>
              </a:ext>
            </a:extLst>
          </p:cNvPr>
          <p:cNvSpPr txBox="1"/>
          <p:nvPr/>
        </p:nvSpPr>
        <p:spPr>
          <a:xfrm>
            <a:off x="8043307" y="4835483"/>
            <a:ext cx="11029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Arial"/>
              </a:rPr>
              <a:t>Almasri 6</a:t>
            </a:r>
            <a:endParaRPr lang="en-US" sz="1400"/>
          </a:p>
        </p:txBody>
      </p:sp>
      <p:pic>
        <p:nvPicPr>
          <p:cNvPr id="5" name="Content Placeholder 4" descr="A close-up of a machine&#10;&#10;AI-generated content may be incorrect.">
            <a:extLst>
              <a:ext uri="{FF2B5EF4-FFF2-40B4-BE49-F238E27FC236}">
                <a16:creationId xmlns:a16="http://schemas.microsoft.com/office/drawing/2014/main" id="{E1874826-93FE-52D6-35B6-7DD96BB87B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25955" r="112" b="29888"/>
          <a:stretch/>
        </p:blipFill>
        <p:spPr>
          <a:xfrm>
            <a:off x="916743" y="1163488"/>
            <a:ext cx="7310514" cy="321256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5F90FA-6725-5C09-9870-4F384CD665DA}"/>
              </a:ext>
            </a:extLst>
          </p:cNvPr>
          <p:cNvSpPr txBox="1"/>
          <p:nvPr/>
        </p:nvSpPr>
        <p:spPr>
          <a:xfrm>
            <a:off x="2649573" y="1156086"/>
            <a:ext cx="1514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Steering Rack Clevis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439370-CC77-8E47-F019-C38DF8C51857}"/>
              </a:ext>
            </a:extLst>
          </p:cNvPr>
          <p:cNvSpPr txBox="1"/>
          <p:nvPr/>
        </p:nvSpPr>
        <p:spPr>
          <a:xfrm>
            <a:off x="3071534" y="2856563"/>
            <a:ext cx="97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Pivot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5B228-5871-DAAF-585C-09640EDAFED2}"/>
              </a:ext>
            </a:extLst>
          </p:cNvPr>
          <p:cNvSpPr txBox="1"/>
          <p:nvPr/>
        </p:nvSpPr>
        <p:spPr>
          <a:xfrm>
            <a:off x="4163580" y="3842769"/>
            <a:ext cx="143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Outer Steering Rod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C9B0C5-DE3A-0884-A93E-E964EB74DE29}"/>
              </a:ext>
            </a:extLst>
          </p:cNvPr>
          <p:cNvSpPr txBox="1"/>
          <p:nvPr/>
        </p:nvSpPr>
        <p:spPr>
          <a:xfrm>
            <a:off x="7410418" y="1487782"/>
            <a:ext cx="1262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Upright Steering Arm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4EA11D-5304-C61E-0B4C-F8300091B572}"/>
              </a:ext>
            </a:extLst>
          </p:cNvPr>
          <p:cNvSpPr txBox="1"/>
          <p:nvPr/>
        </p:nvSpPr>
        <p:spPr>
          <a:xfrm>
            <a:off x="5480836" y="1115662"/>
            <a:ext cx="1307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Inner Steering Rod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994A2B-F77F-98AB-7946-510DF08AFE64}"/>
              </a:ext>
            </a:extLst>
          </p:cNvPr>
          <p:cNvCxnSpPr>
            <a:cxnSpLocks/>
          </p:cNvCxnSpPr>
          <p:nvPr/>
        </p:nvCxnSpPr>
        <p:spPr>
          <a:xfrm>
            <a:off x="3956526" y="1455452"/>
            <a:ext cx="306726" cy="380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8FC32D-1646-3127-1C0D-A97FE43EEA06}"/>
              </a:ext>
            </a:extLst>
          </p:cNvPr>
          <p:cNvCxnSpPr>
            <a:stCxn id="13" idx="1"/>
          </p:cNvCxnSpPr>
          <p:nvPr/>
        </p:nvCxnSpPr>
        <p:spPr>
          <a:xfrm flipH="1">
            <a:off x="4855363" y="1377272"/>
            <a:ext cx="625473" cy="459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A7969C-225C-71B0-6D80-FCA010DEB363}"/>
              </a:ext>
            </a:extLst>
          </p:cNvPr>
          <p:cNvCxnSpPr/>
          <p:nvPr/>
        </p:nvCxnSpPr>
        <p:spPr>
          <a:xfrm flipV="1">
            <a:off x="3716111" y="2563318"/>
            <a:ext cx="1056806" cy="4471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107EEF-2DFC-E1C2-6FF7-39ABB5BFFBAA}"/>
              </a:ext>
            </a:extLst>
          </p:cNvPr>
          <p:cNvCxnSpPr>
            <a:stCxn id="11" idx="3"/>
          </p:cNvCxnSpPr>
          <p:nvPr/>
        </p:nvCxnSpPr>
        <p:spPr>
          <a:xfrm flipV="1">
            <a:off x="5595141" y="3164340"/>
            <a:ext cx="69691" cy="940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597963-05D9-B28D-CC91-2CE32ADB13B2}"/>
              </a:ext>
            </a:extLst>
          </p:cNvPr>
          <p:cNvCxnSpPr>
            <a:stCxn id="12" idx="1"/>
          </p:cNvCxnSpPr>
          <p:nvPr/>
        </p:nvCxnSpPr>
        <p:spPr>
          <a:xfrm flipH="1">
            <a:off x="7178839" y="1749392"/>
            <a:ext cx="231579" cy="8139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97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86864-5ACA-A360-DCA8-F6FA6B99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FAA-1886-299F-4515-94272B18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Suspension Modifications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ADC0DE-9A91-C7F3-0498-8CD485562243}"/>
              </a:ext>
            </a:extLst>
          </p:cNvPr>
          <p:cNvSpPr txBox="1"/>
          <p:nvPr/>
        </p:nvSpPr>
        <p:spPr>
          <a:xfrm>
            <a:off x="8043307" y="4835483"/>
            <a:ext cx="11029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Arial"/>
              </a:rPr>
              <a:t>Almasri 7</a:t>
            </a:r>
            <a:endParaRPr lang="en-US" sz="1400"/>
          </a:p>
        </p:txBody>
      </p:sp>
      <p:pic>
        <p:nvPicPr>
          <p:cNvPr id="8" name="Picture 7" descr="A close-up of a machine&#10;&#10;AI-generated content may be incorrect.">
            <a:extLst>
              <a:ext uri="{FF2B5EF4-FFF2-40B4-BE49-F238E27FC236}">
                <a16:creationId xmlns:a16="http://schemas.microsoft.com/office/drawing/2014/main" id="{6E7C666F-2042-EA79-6C99-3F60CBD97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125" y="1035567"/>
            <a:ext cx="5008885" cy="3126921"/>
          </a:xfrm>
          <a:prstGeom prst="rect">
            <a:avLst/>
          </a:prstGeom>
        </p:spPr>
      </p:pic>
      <p:pic>
        <p:nvPicPr>
          <p:cNvPr id="6" name="Content Placeholder 5" descr="A close-up of a machine&#10;&#10;AI-generated content may be incorrect.">
            <a:extLst>
              <a:ext uri="{FF2B5EF4-FFF2-40B4-BE49-F238E27FC236}">
                <a16:creationId xmlns:a16="http://schemas.microsoft.com/office/drawing/2014/main" id="{33A262E7-79ED-8833-F26A-5AEAAB88EB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9792" y="812617"/>
            <a:ext cx="4879521" cy="334987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1BD85D-43FC-83B9-4767-CFD595625962}"/>
              </a:ext>
            </a:extLst>
          </p:cNvPr>
          <p:cNvSpPr txBox="1"/>
          <p:nvPr/>
        </p:nvSpPr>
        <p:spPr>
          <a:xfrm>
            <a:off x="2777576" y="3808854"/>
            <a:ext cx="421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New Upright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EA328-3D01-7DCF-CA05-3ADB91B3F811}"/>
              </a:ext>
            </a:extLst>
          </p:cNvPr>
          <p:cNvSpPr txBox="1"/>
          <p:nvPr/>
        </p:nvSpPr>
        <p:spPr>
          <a:xfrm>
            <a:off x="2473758" y="3801005"/>
            <a:ext cx="48221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Old Upright Design</a:t>
            </a:r>
          </a:p>
        </p:txBody>
      </p:sp>
    </p:spTree>
    <p:extLst>
      <p:ext uri="{BB962C8B-B14F-4D97-AF65-F5344CB8AC3E}">
        <p14:creationId xmlns:p14="http://schemas.microsoft.com/office/powerpoint/2010/main" val="415072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F889A-DCF6-FD3C-C14C-47714085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Testbed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D2653-98E8-5ECF-814F-FF5385F1D7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Includes:</a:t>
            </a:r>
          </a:p>
          <a:p>
            <a:r>
              <a:rPr lang="en-US" sz="1800"/>
              <a:t>Steering Rack</a:t>
            </a:r>
          </a:p>
          <a:p>
            <a:r>
              <a:rPr lang="en-US" sz="1800"/>
              <a:t>Servo Motor</a:t>
            </a:r>
          </a:p>
          <a:p>
            <a:r>
              <a:rPr lang="en-US" sz="1800"/>
              <a:t>Control Components</a:t>
            </a:r>
          </a:p>
          <a:p>
            <a:r>
              <a:rPr lang="en-US" sz="1800"/>
              <a:t>Electronics Board</a:t>
            </a:r>
          </a:p>
          <a:p>
            <a:r>
              <a:rPr lang="en-US" sz="1800"/>
              <a:t>Steering wheel mounted to potentiometer for user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FD19A-1D0F-EEE4-8B20-713148D90039}"/>
              </a:ext>
            </a:extLst>
          </p:cNvPr>
          <p:cNvSpPr txBox="1"/>
          <p:nvPr/>
        </p:nvSpPr>
        <p:spPr>
          <a:xfrm>
            <a:off x="8013618" y="4835483"/>
            <a:ext cx="113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Arial"/>
              </a:rPr>
              <a:t>Carter 8</a:t>
            </a:r>
            <a:endParaRPr lang="en-US" sz="1400"/>
          </a:p>
        </p:txBody>
      </p:sp>
      <p:pic>
        <p:nvPicPr>
          <p:cNvPr id="19" name="Picture 18" descr="A metal and black device with wires&#10;&#10;AI-generated content may be incorrect.">
            <a:extLst>
              <a:ext uri="{FF2B5EF4-FFF2-40B4-BE49-F238E27FC236}">
                <a16:creationId xmlns:a16="http://schemas.microsoft.com/office/drawing/2014/main" id="{F11BA6D0-870B-C6E6-030B-BD77832B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877" y="958560"/>
            <a:ext cx="3876923" cy="38769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19A3FBF-A938-37D7-1ADA-E7516CFE2266}"/>
              </a:ext>
            </a:extLst>
          </p:cNvPr>
          <p:cNvSpPr txBox="1"/>
          <p:nvPr/>
        </p:nvSpPr>
        <p:spPr>
          <a:xfrm>
            <a:off x="5162146" y="1058893"/>
            <a:ext cx="1381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Steering Rack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68F10B-4C5B-4E3F-0633-B930C13CFCD6}"/>
              </a:ext>
            </a:extLst>
          </p:cNvPr>
          <p:cNvSpPr txBox="1"/>
          <p:nvPr/>
        </p:nvSpPr>
        <p:spPr>
          <a:xfrm>
            <a:off x="7510072" y="981949"/>
            <a:ext cx="1338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Potentiometer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CA4C18-E5D0-B433-8440-2C45A609DC96}"/>
              </a:ext>
            </a:extLst>
          </p:cNvPr>
          <p:cNvSpPr txBox="1"/>
          <p:nvPr/>
        </p:nvSpPr>
        <p:spPr>
          <a:xfrm>
            <a:off x="7780379" y="2934496"/>
            <a:ext cx="987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Servo Motor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60C151-BED2-F6E3-3DF8-D86CE7609EE2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852677" y="1366670"/>
            <a:ext cx="74459" cy="449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6A3F8F-A27A-423D-84C3-EE7368001A03}"/>
              </a:ext>
            </a:extLst>
          </p:cNvPr>
          <p:cNvCxnSpPr>
            <a:stCxn id="26" idx="1"/>
          </p:cNvCxnSpPr>
          <p:nvPr/>
        </p:nvCxnSpPr>
        <p:spPr>
          <a:xfrm flipH="1">
            <a:off x="6895475" y="1120449"/>
            <a:ext cx="614597" cy="323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84E22C-D572-6126-E659-FED8EA629B6E}"/>
              </a:ext>
            </a:extLst>
          </p:cNvPr>
          <p:cNvCxnSpPr/>
          <p:nvPr/>
        </p:nvCxnSpPr>
        <p:spPr>
          <a:xfrm flipH="1" flipV="1">
            <a:off x="7045377" y="2860041"/>
            <a:ext cx="735002" cy="2283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A machine with wires and a circular object&#10;&#10;AI-generated content may be incorrect.">
            <a:extLst>
              <a:ext uri="{FF2B5EF4-FFF2-40B4-BE49-F238E27FC236}">
                <a16:creationId xmlns:a16="http://schemas.microsoft.com/office/drawing/2014/main" id="{840F65B8-E252-3E6F-3089-B50DA1784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334" y="904110"/>
            <a:ext cx="3486281" cy="348628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7D36571-9B6B-6F73-E919-C3EA3F996ACC}"/>
              </a:ext>
            </a:extLst>
          </p:cNvPr>
          <p:cNvSpPr txBox="1"/>
          <p:nvPr/>
        </p:nvSpPr>
        <p:spPr>
          <a:xfrm>
            <a:off x="4372816" y="3351753"/>
            <a:ext cx="1247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Potentiometer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07235CC-A8DC-D90F-53C0-8E8D4A1A5893}"/>
              </a:ext>
            </a:extLst>
          </p:cNvPr>
          <p:cNvCxnSpPr/>
          <p:nvPr/>
        </p:nvCxnSpPr>
        <p:spPr>
          <a:xfrm flipV="1">
            <a:off x="5530478" y="3263770"/>
            <a:ext cx="1161732" cy="22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03BD232-3C15-3726-BC42-E3D247BFD02C}"/>
              </a:ext>
            </a:extLst>
          </p:cNvPr>
          <p:cNvSpPr txBox="1"/>
          <p:nvPr/>
        </p:nvSpPr>
        <p:spPr>
          <a:xfrm>
            <a:off x="7742140" y="1234091"/>
            <a:ext cx="1192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Electronics Board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17445E0-55C9-4D33-3DDE-18FA322B6DD7}"/>
              </a:ext>
            </a:extLst>
          </p:cNvPr>
          <p:cNvCxnSpPr>
            <a:stCxn id="40" idx="1"/>
          </p:cNvCxnSpPr>
          <p:nvPr/>
        </p:nvCxnSpPr>
        <p:spPr>
          <a:xfrm flipH="1">
            <a:off x="7007138" y="1464924"/>
            <a:ext cx="735002" cy="686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46A3E5-EB98-5E10-64D8-703BAC9F7B03}"/>
              </a:ext>
            </a:extLst>
          </p:cNvPr>
          <p:cNvSpPr txBox="1"/>
          <p:nvPr/>
        </p:nvSpPr>
        <p:spPr>
          <a:xfrm>
            <a:off x="8187887" y="2867216"/>
            <a:ext cx="959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Steering Wheel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3726A24-8BD7-5F06-F08F-94CA52C780DE}"/>
              </a:ext>
            </a:extLst>
          </p:cNvPr>
          <p:cNvCxnSpPr>
            <a:cxnSpLocks/>
          </p:cNvCxnSpPr>
          <p:nvPr/>
        </p:nvCxnSpPr>
        <p:spPr>
          <a:xfrm flipH="1">
            <a:off x="8043665" y="3268053"/>
            <a:ext cx="415966" cy="304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7" name="Picture 46" descr="A machine with a metal wheel&#10;&#10;AI-generated content may be incorrect.">
            <a:extLst>
              <a:ext uri="{FF2B5EF4-FFF2-40B4-BE49-F238E27FC236}">
                <a16:creationId xmlns:a16="http://schemas.microsoft.com/office/drawing/2014/main" id="{C6D83142-3F1C-5C4B-76F8-14065EB57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349" y="1058893"/>
            <a:ext cx="3486282" cy="348628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CC692E8-EFA0-6EBA-4245-807E985D0EDE}"/>
              </a:ext>
            </a:extLst>
          </p:cNvPr>
          <p:cNvSpPr txBox="1"/>
          <p:nvPr/>
        </p:nvSpPr>
        <p:spPr>
          <a:xfrm>
            <a:off x="4436266" y="3141823"/>
            <a:ext cx="984745" cy="9427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17ED56-1448-6CF1-53AA-AB460CA9B7FD}"/>
              </a:ext>
            </a:extLst>
          </p:cNvPr>
          <p:cNvSpPr txBox="1"/>
          <p:nvPr/>
        </p:nvSpPr>
        <p:spPr>
          <a:xfrm>
            <a:off x="8235950" y="1212782"/>
            <a:ext cx="745954" cy="24196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2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  <p:bldP spid="37" grpId="0"/>
      <p:bldP spid="40" grpId="0"/>
      <p:bldP spid="43" grpId="0"/>
      <p:bldP spid="48" grpId="0" animBg="1"/>
      <p:bldP spid="49" grpId="0" animBg="1"/>
    </p:bldLst>
  </p:timing>
</p:sld>
</file>

<file path=ppt/theme/theme1.xml><?xml version="1.0" encoding="utf-8"?>
<a:theme xmlns:a="http://schemas.openxmlformats.org/drawingml/2006/main" name="UTA Accessible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ssible-PPT.pptx" id="{DC14534C-1046-F040-970C-D4B656BEDF73}" vid="{22719C90-FD2E-C343-B61D-D3EE9148FC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1371bba-069d-4d7b-b55e-c441b21a05c1">
      <Terms xmlns="http://schemas.microsoft.com/office/infopath/2007/PartnerControls"/>
    </lcf76f155ced4ddcb4097134ff3c332f>
    <TaxCatchAll xmlns="63fc33fa-b041-4812-8900-d0971ee2eb2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D2C652D8212044A64FDF152F28A2BA" ma:contentTypeVersion="13" ma:contentTypeDescription="Create a new document." ma:contentTypeScope="" ma:versionID="0da0f0fa77b7979a5d1460497afd7a9d">
  <xsd:schema xmlns:xsd="http://www.w3.org/2001/XMLSchema" xmlns:xs="http://www.w3.org/2001/XMLSchema" xmlns:p="http://schemas.microsoft.com/office/2006/metadata/properties" xmlns:ns2="61371bba-069d-4d7b-b55e-c441b21a05c1" xmlns:ns3="63fc33fa-b041-4812-8900-d0971ee2eb2b" targetNamespace="http://schemas.microsoft.com/office/2006/metadata/properties" ma:root="true" ma:fieldsID="c2cbe1fe642c649022804bb1753c4921" ns2:_="" ns3:_="">
    <xsd:import namespace="61371bba-069d-4d7b-b55e-c441b21a05c1"/>
    <xsd:import namespace="63fc33fa-b041-4812-8900-d0971ee2eb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371bba-069d-4d7b-b55e-c441b21a05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7034b13c-ebbc-4df5-bee6-d4e945db1b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fc33fa-b041-4812-8900-d0971ee2eb2b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b975ebb-b6d4-46e1-96b9-e613592ec04b}" ma:internalName="TaxCatchAll" ma:showField="CatchAllData" ma:web="63fc33fa-b041-4812-8900-d0971ee2eb2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99CAED-701D-44BF-B45E-0631AD0D07E6}">
  <ds:schemaRefs>
    <ds:schemaRef ds:uri="http://www.w3.org/XML/1998/namespace"/>
    <ds:schemaRef ds:uri="http://purl.org/dc/dcmitype/"/>
    <ds:schemaRef ds:uri="61371bba-069d-4d7b-b55e-c441b21a05c1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infopath/2007/PartnerControls"/>
    <ds:schemaRef ds:uri="63fc33fa-b041-4812-8900-d0971ee2eb2b"/>
  </ds:schemaRefs>
</ds:datastoreItem>
</file>

<file path=customXml/itemProps2.xml><?xml version="1.0" encoding="utf-8"?>
<ds:datastoreItem xmlns:ds="http://schemas.openxmlformats.org/officeDocument/2006/customXml" ds:itemID="{B0EB1078-9B3F-4FBD-A2B5-226ABBF7D4D5}">
  <ds:schemaRefs>
    <ds:schemaRef ds:uri="61371bba-069d-4d7b-b55e-c441b21a05c1"/>
    <ds:schemaRef ds:uri="63fc33fa-b041-4812-8900-d0971ee2eb2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987676A-099B-4B53-B66D-C60F83A714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UTA Accessible Template</Template>
  <TotalTime>2</TotalTime>
  <Words>557</Words>
  <Application>Microsoft Office PowerPoint</Application>
  <PresentationFormat>On-screen Show (16:9)</PresentationFormat>
  <Paragraphs>141</Paragraphs>
  <Slides>22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Cambria Math</vt:lpstr>
      <vt:lpstr>Courier New</vt:lpstr>
      <vt:lpstr>Courier New,monospace</vt:lpstr>
      <vt:lpstr>Helvetica</vt:lpstr>
      <vt:lpstr>Times New Roman</vt:lpstr>
      <vt:lpstr>Wingdings</vt:lpstr>
      <vt:lpstr>UTA Accessible Template</vt:lpstr>
      <vt:lpstr>Four Wheel Steering</vt:lpstr>
      <vt:lpstr>Introduction</vt:lpstr>
      <vt:lpstr>Theory</vt:lpstr>
      <vt:lpstr>Approach</vt:lpstr>
      <vt:lpstr>Equations</vt:lpstr>
      <vt:lpstr>Suspension Modifications </vt:lpstr>
      <vt:lpstr>Suspension Modifications </vt:lpstr>
      <vt:lpstr>Suspension Modifications </vt:lpstr>
      <vt:lpstr>System Testbed</vt:lpstr>
      <vt:lpstr>Control Component - Electronics</vt:lpstr>
      <vt:lpstr>Control Components</vt:lpstr>
      <vt:lpstr>Control Components</vt:lpstr>
      <vt:lpstr>Testbed Demonstration</vt:lpstr>
      <vt:lpstr>Questions?</vt:lpstr>
      <vt:lpstr>PowerPoint Presentation</vt:lpstr>
      <vt:lpstr>Supplemental Information</vt:lpstr>
      <vt:lpstr>Supplemental Information – Turn Radius</vt:lpstr>
      <vt:lpstr>Supplemental Information – PD Strategy</vt:lpstr>
      <vt:lpstr>Supplemental Information - Code</vt:lpstr>
      <vt:lpstr>PowerPoint Presentation</vt:lpstr>
      <vt:lpstr>PowerPoint Presentation</vt:lpstr>
      <vt:lpstr>Reference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George, Melissa J</dc:creator>
  <cp:lastModifiedBy>Carter, Tayden James</cp:lastModifiedBy>
  <cp:revision>1</cp:revision>
  <dcterms:created xsi:type="dcterms:W3CDTF">2021-08-31T19:16:02Z</dcterms:created>
  <dcterms:modified xsi:type="dcterms:W3CDTF">2025-07-09T21:40:06Z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0x01010067D2C652D8212044A64FDF152F28A2BA</vt:lpwstr>
  </property>
  <property fmtid="{D5CDD505-2E9C-101B-9397-08002B2CF9AE}" pid="3" name="MediaServiceImageTags">
    <vt:lpwstr/>
  </property>
</Properties>
</file>